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notesSlides/notesSlide1.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notesSlides/notesSlide2.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729" r:id="rId5"/>
  </p:sldMasterIdLst>
  <p:notesMasterIdLst>
    <p:notesMasterId r:id="rId9"/>
  </p:notesMasterIdLst>
  <p:handoutMasterIdLst>
    <p:handoutMasterId r:id="rId10"/>
  </p:handoutMasterIdLst>
  <p:sldIdLst>
    <p:sldId id="395" r:id="rId6"/>
    <p:sldId id="396" r:id="rId7"/>
    <p:sldId id="403" r:id="rId8"/>
  </p:sldIdLst>
  <p:sldSz cx="12192000" cy="6858000"/>
  <p:notesSz cx="7010400" cy="9296400"/>
  <p:custDataLst>
    <p:tags r:id="rId1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76" userDrawn="1">
          <p15:clr>
            <a:srgbClr val="A4A3A4"/>
          </p15:clr>
        </p15:guide>
        <p15:guide id="2" orient="horz" pos="4152">
          <p15:clr>
            <a:srgbClr val="A4A3A4"/>
          </p15:clr>
        </p15:guide>
        <p15:guide id="6" orient="horz" pos="3598">
          <p15:clr>
            <a:srgbClr val="A4A3A4"/>
          </p15:clr>
        </p15:guide>
        <p15:guide id="7" orient="horz" pos="4020" userDrawn="1">
          <p15:clr>
            <a:srgbClr val="A4A3A4"/>
          </p15:clr>
        </p15:guide>
        <p15:guide id="8" pos="7446" userDrawn="1">
          <p15:clr>
            <a:srgbClr val="A4A3A4"/>
          </p15:clr>
        </p15:guide>
        <p15:guide id="9" pos="3840" userDrawn="1">
          <p15:clr>
            <a:srgbClr val="A4A3A4"/>
          </p15:clr>
        </p15:guide>
        <p15:guide id="10" pos="228" userDrawn="1">
          <p15:clr>
            <a:srgbClr val="A4A3A4"/>
          </p15:clr>
        </p15:guide>
        <p15:guide id="11" pos="3898" userDrawn="1">
          <p15:clr>
            <a:srgbClr val="A4A3A4"/>
          </p15:clr>
        </p15:guide>
        <p15:guide id="12" pos="37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304B"/>
    <a:srgbClr val="E7E7E7"/>
    <a:srgbClr val="C0C0C0"/>
    <a:srgbClr val="989898"/>
    <a:srgbClr val="000000"/>
    <a:srgbClr val="717171"/>
    <a:srgbClr val="C8D405"/>
    <a:srgbClr val="00AEC3"/>
    <a:srgbClr val="987000"/>
    <a:srgbClr val="D7B4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98" autoAdjust="0"/>
    <p:restoredTop sz="95256" autoAdjust="0"/>
  </p:normalViewPr>
  <p:slideViewPr>
    <p:cSldViewPr snapToGrid="0" showGuides="1">
      <p:cViewPr varScale="1">
        <p:scale>
          <a:sx n="68" d="100"/>
          <a:sy n="68" d="100"/>
        </p:scale>
        <p:origin x="864" y="60"/>
      </p:cViewPr>
      <p:guideLst>
        <p:guide orient="horz" pos="1076"/>
        <p:guide orient="horz" pos="4152"/>
        <p:guide orient="horz" pos="3598"/>
        <p:guide orient="horz" pos="4020"/>
        <p:guide pos="7446"/>
        <p:guide pos="3840"/>
        <p:guide pos="228"/>
        <p:guide pos="3898"/>
        <p:guide pos="3780"/>
      </p:guideLst>
    </p:cSldViewPr>
  </p:slideViewPr>
  <p:notesTextViewPr>
    <p:cViewPr>
      <p:scale>
        <a:sx n="3" d="2"/>
        <a:sy n="3" d="2"/>
      </p:scale>
      <p:origin x="0" y="0"/>
    </p:cViewPr>
  </p:notesTextViewPr>
  <p:sorterViewPr>
    <p:cViewPr varScale="1">
      <p:scale>
        <a:sx n="1" d="1"/>
        <a:sy n="1" d="1"/>
      </p:scale>
      <p:origin x="0" y="0"/>
    </p:cViewPr>
  </p:sorterViewPr>
  <p:notesViewPr>
    <p:cSldViewPr snapToGrid="0" showGuides="1">
      <p:cViewPr varScale="1">
        <p:scale>
          <a:sx n="95" d="100"/>
          <a:sy n="95" d="100"/>
        </p:scale>
        <p:origin x="2340"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gs" Target="tags/tag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10"/>
    </mc:Choice>
    <mc:Fallback>
      <c:style val="10"/>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511142357602989"/>
          <c:y val="0"/>
          <c:w val="0.77288953991928699"/>
          <c:h val="1"/>
        </c:manualLayout>
      </c:layout>
      <c:doughnutChart>
        <c:varyColors val="1"/>
        <c:ser>
          <c:idx val="0"/>
          <c:order val="0"/>
          <c:tx>
            <c:strRef>
              <c:f>Sheet1!$B$1</c:f>
              <c:strCache>
                <c:ptCount val="1"/>
                <c:pt idx="0">
                  <c:v>Spalte1</c:v>
                </c:pt>
              </c:strCache>
            </c:strRef>
          </c:tx>
          <c:spPr>
            <a:ln>
              <a:noFill/>
            </a:ln>
            <a:effectLst/>
          </c:spPr>
          <c:dPt>
            <c:idx val="0"/>
            <c:bubble3D val="0"/>
            <c:spPr>
              <a:solidFill>
                <a:srgbClr val="DEDEDE"/>
              </a:solidFill>
              <a:ln>
                <a:noFill/>
              </a:ln>
              <a:effectLst/>
            </c:spPr>
            <c:extLst>
              <c:ext xmlns:c16="http://schemas.microsoft.com/office/drawing/2014/chart" uri="{C3380CC4-5D6E-409C-BE32-E72D297353CC}">
                <c16:uniqueId val="{00000001-9EB6-4DBE-9134-4860200E6B49}"/>
              </c:ext>
            </c:extLst>
          </c:dPt>
          <c:dPt>
            <c:idx val="1"/>
            <c:bubble3D val="0"/>
            <c:spPr>
              <a:solidFill>
                <a:srgbClr val="CBCBCB"/>
              </a:solidFill>
              <a:ln>
                <a:noFill/>
              </a:ln>
              <a:effectLst/>
            </c:spPr>
            <c:extLst>
              <c:ext xmlns:c16="http://schemas.microsoft.com/office/drawing/2014/chart" uri="{C3380CC4-5D6E-409C-BE32-E72D297353CC}">
                <c16:uniqueId val="{00000003-9EB6-4DBE-9134-4860200E6B49}"/>
              </c:ext>
            </c:extLst>
          </c:dPt>
          <c:dPt>
            <c:idx val="2"/>
            <c:bubble3D val="0"/>
            <c:spPr>
              <a:solidFill>
                <a:srgbClr val="A8A8A8"/>
              </a:solidFill>
              <a:ln>
                <a:noFill/>
              </a:ln>
              <a:effectLst/>
            </c:spPr>
            <c:extLst>
              <c:ext xmlns:c16="http://schemas.microsoft.com/office/drawing/2014/chart" uri="{C3380CC4-5D6E-409C-BE32-E72D297353CC}">
                <c16:uniqueId val="{00000005-9EB6-4DBE-9134-4860200E6B49}"/>
              </c:ext>
            </c:extLst>
          </c:dPt>
          <c:dPt>
            <c:idx val="3"/>
            <c:bubble3D val="0"/>
            <c:spPr>
              <a:solidFill>
                <a:srgbClr val="848484"/>
              </a:solidFill>
              <a:ln>
                <a:noFill/>
              </a:ln>
              <a:effectLst/>
            </c:spPr>
            <c:extLst>
              <c:ext xmlns:c16="http://schemas.microsoft.com/office/drawing/2014/chart" uri="{C3380CC4-5D6E-409C-BE32-E72D297353CC}">
                <c16:uniqueId val="{00000007-9EB6-4DBE-9134-4860200E6B49}"/>
              </c:ext>
            </c:extLst>
          </c:dPt>
          <c:dPt>
            <c:idx val="4"/>
            <c:bubble3D val="0"/>
            <c:spPr>
              <a:solidFill>
                <a:srgbClr val="717171"/>
              </a:solidFill>
              <a:ln>
                <a:noFill/>
              </a:ln>
              <a:effectLst/>
            </c:spPr>
            <c:extLst>
              <c:ext xmlns:c16="http://schemas.microsoft.com/office/drawing/2014/chart" uri="{C3380CC4-5D6E-409C-BE32-E72D297353CC}">
                <c16:uniqueId val="{00000009-9EB6-4DBE-9134-4860200E6B49}"/>
              </c:ext>
            </c:extLst>
          </c:dPt>
          <c:dPt>
            <c:idx val="5"/>
            <c:bubble3D val="0"/>
            <c:spPr>
              <a:solidFill>
                <a:srgbClr val="E5007E">
                  <a:lumMod val="20000"/>
                  <a:lumOff val="80000"/>
                </a:srgbClr>
              </a:solidFill>
              <a:ln>
                <a:noFill/>
              </a:ln>
              <a:effectLst/>
            </c:spPr>
            <c:extLst>
              <c:ext xmlns:c16="http://schemas.microsoft.com/office/drawing/2014/chart" uri="{C3380CC4-5D6E-409C-BE32-E72D297353CC}">
                <c16:uniqueId val="{0000000B-9EB6-4DBE-9134-4860200E6B49}"/>
              </c:ext>
            </c:extLst>
          </c:dPt>
          <c:dPt>
            <c:idx val="6"/>
            <c:bubble3D val="0"/>
            <c:spPr>
              <a:solidFill>
                <a:srgbClr val="E5007E">
                  <a:lumMod val="40000"/>
                  <a:lumOff val="60000"/>
                </a:srgbClr>
              </a:solidFill>
              <a:ln>
                <a:noFill/>
              </a:ln>
              <a:effectLst/>
            </c:spPr>
            <c:extLst>
              <c:ext xmlns:c16="http://schemas.microsoft.com/office/drawing/2014/chart" uri="{C3380CC4-5D6E-409C-BE32-E72D297353CC}">
                <c16:uniqueId val="{0000000D-9EB6-4DBE-9134-4860200E6B49}"/>
              </c:ext>
            </c:extLst>
          </c:dPt>
          <c:dPt>
            <c:idx val="7"/>
            <c:bubble3D val="0"/>
            <c:spPr>
              <a:solidFill>
                <a:srgbClr val="E5007E">
                  <a:lumMod val="60000"/>
                  <a:lumOff val="40000"/>
                </a:srgbClr>
              </a:solidFill>
              <a:ln>
                <a:noFill/>
              </a:ln>
              <a:effectLst/>
            </c:spPr>
            <c:extLst>
              <c:ext xmlns:c16="http://schemas.microsoft.com/office/drawing/2014/chart" uri="{C3380CC4-5D6E-409C-BE32-E72D297353CC}">
                <c16:uniqueId val="{0000000F-9EB6-4DBE-9134-4860200E6B49}"/>
              </c:ext>
            </c:extLst>
          </c:dPt>
          <c:dPt>
            <c:idx val="8"/>
            <c:bubble3D val="0"/>
            <c:spPr>
              <a:solidFill>
                <a:srgbClr val="E5007E"/>
              </a:solidFill>
              <a:ln>
                <a:noFill/>
              </a:ln>
              <a:effectLst/>
            </c:spPr>
            <c:extLst>
              <c:ext xmlns:c16="http://schemas.microsoft.com/office/drawing/2014/chart" uri="{C3380CC4-5D6E-409C-BE32-E72D297353CC}">
                <c16:uniqueId val="{00000011-9EB6-4DBE-9134-4860200E6B49}"/>
              </c:ext>
            </c:extLst>
          </c:dPt>
          <c:dPt>
            <c:idx val="9"/>
            <c:bubble3D val="0"/>
            <c:spPr>
              <a:solidFill>
                <a:srgbClr val="E5007E">
                  <a:lumMod val="75000"/>
                </a:srgbClr>
              </a:solidFill>
              <a:ln>
                <a:noFill/>
              </a:ln>
              <a:effectLst/>
            </c:spPr>
            <c:extLst>
              <c:ext xmlns:c16="http://schemas.microsoft.com/office/drawing/2014/chart" uri="{C3380CC4-5D6E-409C-BE32-E72D297353CC}">
                <c16:uniqueId val="{00000013-9EB6-4DBE-9134-4860200E6B49}"/>
              </c:ext>
            </c:extLst>
          </c:dPt>
          <c:dPt>
            <c:idx val="10"/>
            <c:bubble3D val="0"/>
            <c:spPr>
              <a:solidFill>
                <a:srgbClr val="E5007E">
                  <a:lumMod val="50000"/>
                </a:srgbClr>
              </a:solidFill>
              <a:ln>
                <a:noFill/>
              </a:ln>
              <a:effectLst/>
            </c:spPr>
            <c:extLst>
              <c:ext xmlns:c16="http://schemas.microsoft.com/office/drawing/2014/chart" uri="{C3380CC4-5D6E-409C-BE32-E72D297353CC}">
                <c16:uniqueId val="{00000015-9EB6-4DBE-9134-4860200E6B49}"/>
              </c:ext>
            </c:extLst>
          </c:dPt>
          <c:dPt>
            <c:idx val="11"/>
            <c:bubble3D val="0"/>
            <c:spPr>
              <a:noFill/>
              <a:ln>
                <a:noFill/>
              </a:ln>
              <a:effectLst/>
            </c:spPr>
            <c:extLst>
              <c:ext xmlns:c16="http://schemas.microsoft.com/office/drawing/2014/chart" uri="{C3380CC4-5D6E-409C-BE32-E72D297353CC}">
                <c16:uniqueId val="{00000017-9EB6-4DBE-9134-4860200E6B49}"/>
              </c:ext>
            </c:extLst>
          </c:dPt>
          <c:dLbls>
            <c:numFmt formatCode="#,##0" sourceLinked="0"/>
            <c:spPr>
              <a:noFill/>
              <a:ln>
                <a:noFill/>
              </a:ln>
              <a:effectLst/>
            </c:spPr>
            <c:txPr>
              <a:bodyPr/>
              <a:lstStyle/>
              <a:p>
                <a:pPr>
                  <a:defRPr sz="1200">
                    <a:solidFill>
                      <a:schemeClr val="bg1"/>
                    </a:solidFill>
                  </a:defRPr>
                </a:pPr>
                <a:endParaRPr lang="fi-FI"/>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Sheet1!$A$2:$A$13</c:f>
              <c:strCache>
                <c:ptCount val="12"/>
                <c:pt idx="0">
                  <c:v>0</c:v>
                </c:pt>
                <c:pt idx="1">
                  <c:v>1</c:v>
                </c:pt>
                <c:pt idx="2">
                  <c:v>2</c:v>
                </c:pt>
                <c:pt idx="3">
                  <c:v>3</c:v>
                </c:pt>
                <c:pt idx="4">
                  <c:v>4</c:v>
                </c:pt>
                <c:pt idx="5">
                  <c:v>5</c:v>
                </c:pt>
                <c:pt idx="6">
                  <c:v>6</c:v>
                </c:pt>
                <c:pt idx="7">
                  <c:v>7</c:v>
                </c:pt>
                <c:pt idx="8">
                  <c:v>8</c:v>
                </c:pt>
                <c:pt idx="9">
                  <c:v>9</c:v>
                </c:pt>
                <c:pt idx="10">
                  <c:v>10</c:v>
                </c:pt>
                <c:pt idx="11">
                  <c:v>Rest</c:v>
                </c:pt>
              </c:strCache>
            </c:strRef>
          </c:cat>
          <c:val>
            <c:numRef>
              <c:f>Sheet1!$B$2:$B$13</c:f>
              <c:numCache>
                <c:formatCode>General</c:formatCode>
                <c:ptCount val="12"/>
                <c:pt idx="0">
                  <c:v>0</c:v>
                </c:pt>
                <c:pt idx="1">
                  <c:v>0</c:v>
                </c:pt>
                <c:pt idx="2">
                  <c:v>1</c:v>
                </c:pt>
                <c:pt idx="3">
                  <c:v>0</c:v>
                </c:pt>
                <c:pt idx="4">
                  <c:v>1</c:v>
                </c:pt>
                <c:pt idx="5">
                  <c:v>5</c:v>
                </c:pt>
                <c:pt idx="6">
                  <c:v>4</c:v>
                </c:pt>
                <c:pt idx="7">
                  <c:v>15</c:v>
                </c:pt>
                <c:pt idx="8">
                  <c:v>25</c:v>
                </c:pt>
                <c:pt idx="9">
                  <c:v>20</c:v>
                </c:pt>
                <c:pt idx="10">
                  <c:v>26</c:v>
                </c:pt>
                <c:pt idx="11">
                  <c:v>100</c:v>
                </c:pt>
              </c:numCache>
            </c:numRef>
          </c:val>
          <c:extLst>
            <c:ext xmlns:c16="http://schemas.microsoft.com/office/drawing/2014/chart" uri="{C3380CC4-5D6E-409C-BE32-E72D297353CC}">
              <c16:uniqueId val="{00000018-9EB6-4DBE-9134-4860200E6B49}"/>
            </c:ext>
          </c:extLst>
        </c:ser>
        <c:dLbls>
          <c:showLegendKey val="0"/>
          <c:showVal val="0"/>
          <c:showCatName val="0"/>
          <c:showSerName val="0"/>
          <c:showPercent val="0"/>
          <c:showBubbleSize val="0"/>
          <c:showLeaderLines val="1"/>
        </c:dLbls>
        <c:firstSliceAng val="270"/>
        <c:holeSize val="40"/>
      </c:doughnutChart>
      <c:spPr>
        <a:noFill/>
        <a:ln w="25400">
          <a:noFill/>
        </a:ln>
      </c:spPr>
    </c:plotArea>
    <c:plotVisOnly val="1"/>
    <c:dispBlanksAs val="zero"/>
    <c:showDLblsOverMax val="0"/>
  </c:chart>
  <c:txPr>
    <a:bodyPr/>
    <a:lstStyle/>
    <a:p>
      <a:pPr>
        <a:defRPr sz="1200" baseline="0">
          <a:solidFill>
            <a:srgbClr val="939598"/>
          </a:solidFill>
        </a:defRPr>
      </a:pPr>
      <a:endParaRPr lang="fi-FI"/>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10"/>
    </mc:Choice>
    <mc:Fallback>
      <c:style val="10"/>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511142357602989"/>
          <c:y val="0"/>
          <c:w val="0.77288953991928699"/>
          <c:h val="1"/>
        </c:manualLayout>
      </c:layout>
      <c:doughnutChart>
        <c:varyColors val="1"/>
        <c:ser>
          <c:idx val="0"/>
          <c:order val="0"/>
          <c:tx>
            <c:strRef>
              <c:f>Sheet1!$B$1</c:f>
              <c:strCache>
                <c:ptCount val="1"/>
                <c:pt idx="0">
                  <c:v>Spalte1</c:v>
                </c:pt>
              </c:strCache>
            </c:strRef>
          </c:tx>
          <c:spPr>
            <a:ln>
              <a:noFill/>
            </a:ln>
            <a:effectLst/>
          </c:spPr>
          <c:dPt>
            <c:idx val="0"/>
            <c:bubble3D val="0"/>
            <c:spPr>
              <a:solidFill>
                <a:srgbClr val="DEDEDE"/>
              </a:solidFill>
              <a:ln>
                <a:noFill/>
              </a:ln>
              <a:effectLst/>
            </c:spPr>
            <c:extLst>
              <c:ext xmlns:c16="http://schemas.microsoft.com/office/drawing/2014/chart" uri="{C3380CC4-5D6E-409C-BE32-E72D297353CC}">
                <c16:uniqueId val="{00000001-476C-4DA7-A5F3-224413E4A80D}"/>
              </c:ext>
            </c:extLst>
          </c:dPt>
          <c:dPt>
            <c:idx val="1"/>
            <c:bubble3D val="0"/>
            <c:spPr>
              <a:solidFill>
                <a:srgbClr val="CBCBCB"/>
              </a:solidFill>
              <a:ln>
                <a:noFill/>
              </a:ln>
              <a:effectLst/>
            </c:spPr>
            <c:extLst>
              <c:ext xmlns:c16="http://schemas.microsoft.com/office/drawing/2014/chart" uri="{C3380CC4-5D6E-409C-BE32-E72D297353CC}">
                <c16:uniqueId val="{00000003-476C-4DA7-A5F3-224413E4A80D}"/>
              </c:ext>
            </c:extLst>
          </c:dPt>
          <c:dPt>
            <c:idx val="2"/>
            <c:bubble3D val="0"/>
            <c:spPr>
              <a:solidFill>
                <a:srgbClr val="A8A8A8"/>
              </a:solidFill>
              <a:ln>
                <a:noFill/>
              </a:ln>
              <a:effectLst/>
            </c:spPr>
            <c:extLst>
              <c:ext xmlns:c16="http://schemas.microsoft.com/office/drawing/2014/chart" uri="{C3380CC4-5D6E-409C-BE32-E72D297353CC}">
                <c16:uniqueId val="{00000005-476C-4DA7-A5F3-224413E4A80D}"/>
              </c:ext>
            </c:extLst>
          </c:dPt>
          <c:dPt>
            <c:idx val="3"/>
            <c:bubble3D val="0"/>
            <c:spPr>
              <a:solidFill>
                <a:srgbClr val="848484"/>
              </a:solidFill>
              <a:ln>
                <a:noFill/>
              </a:ln>
              <a:effectLst/>
            </c:spPr>
            <c:extLst>
              <c:ext xmlns:c16="http://schemas.microsoft.com/office/drawing/2014/chart" uri="{C3380CC4-5D6E-409C-BE32-E72D297353CC}">
                <c16:uniqueId val="{00000007-476C-4DA7-A5F3-224413E4A80D}"/>
              </c:ext>
            </c:extLst>
          </c:dPt>
          <c:dPt>
            <c:idx val="4"/>
            <c:bubble3D val="0"/>
            <c:spPr>
              <a:solidFill>
                <a:srgbClr val="717171"/>
              </a:solidFill>
              <a:ln>
                <a:noFill/>
              </a:ln>
              <a:effectLst/>
            </c:spPr>
            <c:extLst>
              <c:ext xmlns:c16="http://schemas.microsoft.com/office/drawing/2014/chart" uri="{C3380CC4-5D6E-409C-BE32-E72D297353CC}">
                <c16:uniqueId val="{00000009-476C-4DA7-A5F3-224413E4A80D}"/>
              </c:ext>
            </c:extLst>
          </c:dPt>
          <c:dPt>
            <c:idx val="5"/>
            <c:bubble3D val="0"/>
            <c:spPr>
              <a:solidFill>
                <a:srgbClr val="E5007E">
                  <a:lumMod val="20000"/>
                  <a:lumOff val="80000"/>
                </a:srgbClr>
              </a:solidFill>
              <a:ln>
                <a:noFill/>
              </a:ln>
              <a:effectLst/>
            </c:spPr>
            <c:extLst>
              <c:ext xmlns:c16="http://schemas.microsoft.com/office/drawing/2014/chart" uri="{C3380CC4-5D6E-409C-BE32-E72D297353CC}">
                <c16:uniqueId val="{0000000B-476C-4DA7-A5F3-224413E4A80D}"/>
              </c:ext>
            </c:extLst>
          </c:dPt>
          <c:dPt>
            <c:idx val="6"/>
            <c:bubble3D val="0"/>
            <c:spPr>
              <a:solidFill>
                <a:srgbClr val="E5007E">
                  <a:lumMod val="40000"/>
                  <a:lumOff val="60000"/>
                </a:srgbClr>
              </a:solidFill>
              <a:ln>
                <a:noFill/>
              </a:ln>
              <a:effectLst/>
            </c:spPr>
            <c:extLst>
              <c:ext xmlns:c16="http://schemas.microsoft.com/office/drawing/2014/chart" uri="{C3380CC4-5D6E-409C-BE32-E72D297353CC}">
                <c16:uniqueId val="{0000000D-476C-4DA7-A5F3-224413E4A80D}"/>
              </c:ext>
            </c:extLst>
          </c:dPt>
          <c:dPt>
            <c:idx val="7"/>
            <c:bubble3D val="0"/>
            <c:spPr>
              <a:solidFill>
                <a:srgbClr val="E5007E">
                  <a:lumMod val="60000"/>
                  <a:lumOff val="40000"/>
                </a:srgbClr>
              </a:solidFill>
              <a:ln>
                <a:noFill/>
              </a:ln>
              <a:effectLst/>
            </c:spPr>
            <c:extLst>
              <c:ext xmlns:c16="http://schemas.microsoft.com/office/drawing/2014/chart" uri="{C3380CC4-5D6E-409C-BE32-E72D297353CC}">
                <c16:uniqueId val="{0000000F-476C-4DA7-A5F3-224413E4A80D}"/>
              </c:ext>
            </c:extLst>
          </c:dPt>
          <c:dPt>
            <c:idx val="8"/>
            <c:bubble3D val="0"/>
            <c:spPr>
              <a:solidFill>
                <a:srgbClr val="E5007E"/>
              </a:solidFill>
              <a:ln>
                <a:noFill/>
              </a:ln>
              <a:effectLst/>
            </c:spPr>
            <c:extLst>
              <c:ext xmlns:c16="http://schemas.microsoft.com/office/drawing/2014/chart" uri="{C3380CC4-5D6E-409C-BE32-E72D297353CC}">
                <c16:uniqueId val="{00000011-476C-4DA7-A5F3-224413E4A80D}"/>
              </c:ext>
            </c:extLst>
          </c:dPt>
          <c:dPt>
            <c:idx val="9"/>
            <c:bubble3D val="0"/>
            <c:spPr>
              <a:solidFill>
                <a:srgbClr val="E5007E">
                  <a:lumMod val="75000"/>
                </a:srgbClr>
              </a:solidFill>
              <a:ln>
                <a:noFill/>
              </a:ln>
              <a:effectLst/>
            </c:spPr>
            <c:extLst>
              <c:ext xmlns:c16="http://schemas.microsoft.com/office/drawing/2014/chart" uri="{C3380CC4-5D6E-409C-BE32-E72D297353CC}">
                <c16:uniqueId val="{00000013-476C-4DA7-A5F3-224413E4A80D}"/>
              </c:ext>
            </c:extLst>
          </c:dPt>
          <c:dPt>
            <c:idx val="10"/>
            <c:bubble3D val="0"/>
            <c:spPr>
              <a:solidFill>
                <a:srgbClr val="E5007E">
                  <a:lumMod val="50000"/>
                </a:srgbClr>
              </a:solidFill>
              <a:ln>
                <a:noFill/>
              </a:ln>
              <a:effectLst/>
            </c:spPr>
            <c:extLst>
              <c:ext xmlns:c16="http://schemas.microsoft.com/office/drawing/2014/chart" uri="{C3380CC4-5D6E-409C-BE32-E72D297353CC}">
                <c16:uniqueId val="{00000015-476C-4DA7-A5F3-224413E4A80D}"/>
              </c:ext>
            </c:extLst>
          </c:dPt>
          <c:dPt>
            <c:idx val="11"/>
            <c:bubble3D val="0"/>
            <c:spPr>
              <a:noFill/>
              <a:ln>
                <a:noFill/>
              </a:ln>
              <a:effectLst/>
            </c:spPr>
            <c:extLst>
              <c:ext xmlns:c16="http://schemas.microsoft.com/office/drawing/2014/chart" uri="{C3380CC4-5D6E-409C-BE32-E72D297353CC}">
                <c16:uniqueId val="{00000017-476C-4DA7-A5F3-224413E4A80D}"/>
              </c:ext>
            </c:extLst>
          </c:dPt>
          <c:dLbls>
            <c:dLbl>
              <c:idx val="11"/>
              <c:delete val="1"/>
              <c:extLst>
                <c:ext xmlns:c15="http://schemas.microsoft.com/office/drawing/2012/chart" uri="{CE6537A1-D6FC-4f65-9D91-7224C49458BB}"/>
                <c:ext xmlns:c16="http://schemas.microsoft.com/office/drawing/2014/chart" uri="{C3380CC4-5D6E-409C-BE32-E72D297353CC}">
                  <c16:uniqueId val="{00000017-476C-4DA7-A5F3-224413E4A80D}"/>
                </c:ext>
              </c:extLst>
            </c:dLbl>
            <c:numFmt formatCode="#,##0" sourceLinked="0"/>
            <c:spPr>
              <a:noFill/>
              <a:ln>
                <a:noFill/>
              </a:ln>
              <a:effectLst/>
            </c:spPr>
            <c:txPr>
              <a:bodyPr/>
              <a:lstStyle/>
              <a:p>
                <a:pPr>
                  <a:defRPr sz="1200">
                    <a:solidFill>
                      <a:schemeClr val="bg1"/>
                    </a:solidFill>
                  </a:defRPr>
                </a:pPr>
                <a:endParaRPr lang="fi-FI"/>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Sheet1!$A$2:$A$13</c:f>
              <c:strCache>
                <c:ptCount val="12"/>
                <c:pt idx="0">
                  <c:v>0</c:v>
                </c:pt>
                <c:pt idx="1">
                  <c:v>1</c:v>
                </c:pt>
                <c:pt idx="2">
                  <c:v>2</c:v>
                </c:pt>
                <c:pt idx="3">
                  <c:v>3</c:v>
                </c:pt>
                <c:pt idx="4">
                  <c:v>4</c:v>
                </c:pt>
                <c:pt idx="5">
                  <c:v>5</c:v>
                </c:pt>
                <c:pt idx="6">
                  <c:v>6</c:v>
                </c:pt>
                <c:pt idx="7">
                  <c:v>7</c:v>
                </c:pt>
                <c:pt idx="8">
                  <c:v>8</c:v>
                </c:pt>
                <c:pt idx="9">
                  <c:v>9</c:v>
                </c:pt>
                <c:pt idx="10">
                  <c:v>10</c:v>
                </c:pt>
                <c:pt idx="11">
                  <c:v>Rest</c:v>
                </c:pt>
              </c:strCache>
            </c:strRef>
          </c:cat>
          <c:val>
            <c:numRef>
              <c:f>Sheet1!$B$2:$B$13</c:f>
              <c:numCache>
                <c:formatCode>General</c:formatCode>
                <c:ptCount val="12"/>
                <c:pt idx="0">
                  <c:v>0</c:v>
                </c:pt>
                <c:pt idx="1">
                  <c:v>0</c:v>
                </c:pt>
                <c:pt idx="2">
                  <c:v>1</c:v>
                </c:pt>
                <c:pt idx="3">
                  <c:v>1</c:v>
                </c:pt>
                <c:pt idx="4">
                  <c:v>3</c:v>
                </c:pt>
                <c:pt idx="5">
                  <c:v>9</c:v>
                </c:pt>
                <c:pt idx="6">
                  <c:v>8</c:v>
                </c:pt>
                <c:pt idx="7">
                  <c:v>16</c:v>
                </c:pt>
                <c:pt idx="8">
                  <c:v>21</c:v>
                </c:pt>
                <c:pt idx="9">
                  <c:v>19</c:v>
                </c:pt>
                <c:pt idx="10">
                  <c:v>18</c:v>
                </c:pt>
                <c:pt idx="11">
                  <c:v>100</c:v>
                </c:pt>
              </c:numCache>
            </c:numRef>
          </c:val>
          <c:extLst>
            <c:ext xmlns:c16="http://schemas.microsoft.com/office/drawing/2014/chart" uri="{C3380CC4-5D6E-409C-BE32-E72D297353CC}">
              <c16:uniqueId val="{00000018-476C-4DA7-A5F3-224413E4A80D}"/>
            </c:ext>
          </c:extLst>
        </c:ser>
        <c:dLbls>
          <c:showLegendKey val="0"/>
          <c:showVal val="0"/>
          <c:showCatName val="0"/>
          <c:showSerName val="0"/>
          <c:showPercent val="0"/>
          <c:showBubbleSize val="0"/>
          <c:showLeaderLines val="1"/>
        </c:dLbls>
        <c:firstSliceAng val="270"/>
        <c:holeSize val="40"/>
      </c:doughnutChart>
      <c:spPr>
        <a:noFill/>
        <a:ln w="25400">
          <a:noFill/>
        </a:ln>
      </c:spPr>
    </c:plotArea>
    <c:plotVisOnly val="1"/>
    <c:dispBlanksAs val="zero"/>
    <c:showDLblsOverMax val="0"/>
  </c:chart>
  <c:txPr>
    <a:bodyPr/>
    <a:lstStyle/>
    <a:p>
      <a:pPr>
        <a:defRPr sz="1200" baseline="0">
          <a:solidFill>
            <a:srgbClr val="939598"/>
          </a:solidFill>
        </a:defRPr>
      </a:pPr>
      <a:endParaRPr lang="fi-FI"/>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884378098187532"/>
          <c:y val="0"/>
          <c:w val="0.75369757994454023"/>
          <c:h val="1"/>
        </c:manualLayout>
      </c:layout>
      <c:barChart>
        <c:barDir val="bar"/>
        <c:grouping val="clustered"/>
        <c:varyColors val="0"/>
        <c:ser>
          <c:idx val="0"/>
          <c:order val="0"/>
          <c:tx>
            <c:strRef>
              <c:f>Sheet1!$B$1</c:f>
              <c:strCache>
                <c:ptCount val="1"/>
                <c:pt idx="0">
                  <c:v>Column1</c:v>
                </c:pt>
              </c:strCache>
            </c:strRef>
          </c:tx>
          <c:spPr>
            <a:solidFill>
              <a:schemeClr val="bg2"/>
            </a:solidFill>
          </c:spPr>
          <c:invertIfNegative val="0"/>
          <c:dPt>
            <c:idx val="0"/>
            <c:invertIfNegative val="0"/>
            <c:bubble3D val="0"/>
            <c:extLst>
              <c:ext xmlns:c16="http://schemas.microsoft.com/office/drawing/2014/chart" uri="{C3380CC4-5D6E-409C-BE32-E72D297353CC}">
                <c16:uniqueId val="{00000000-7F4D-498D-8A50-2C3E9B56D6E4}"/>
              </c:ext>
            </c:extLst>
          </c:dPt>
          <c:dPt>
            <c:idx val="1"/>
            <c:invertIfNegative val="0"/>
            <c:bubble3D val="0"/>
            <c:extLst>
              <c:ext xmlns:c16="http://schemas.microsoft.com/office/drawing/2014/chart" uri="{C3380CC4-5D6E-409C-BE32-E72D297353CC}">
                <c16:uniqueId val="{00000001-7F4D-498D-8A50-2C3E9B56D6E4}"/>
              </c:ext>
            </c:extLst>
          </c:dPt>
          <c:dPt>
            <c:idx val="2"/>
            <c:invertIfNegative val="0"/>
            <c:bubble3D val="0"/>
            <c:extLst>
              <c:ext xmlns:c16="http://schemas.microsoft.com/office/drawing/2014/chart" uri="{C3380CC4-5D6E-409C-BE32-E72D297353CC}">
                <c16:uniqueId val="{00000002-7F4D-498D-8A50-2C3E9B56D6E4}"/>
              </c:ext>
            </c:extLst>
          </c:dPt>
          <c:dPt>
            <c:idx val="3"/>
            <c:invertIfNegative val="0"/>
            <c:bubble3D val="0"/>
            <c:extLst>
              <c:ext xmlns:c16="http://schemas.microsoft.com/office/drawing/2014/chart" uri="{C3380CC4-5D6E-409C-BE32-E72D297353CC}">
                <c16:uniqueId val="{00000003-7F4D-498D-8A50-2C3E9B56D6E4}"/>
              </c:ext>
            </c:extLst>
          </c:dPt>
          <c:dPt>
            <c:idx val="4"/>
            <c:invertIfNegative val="0"/>
            <c:bubble3D val="0"/>
            <c:extLst>
              <c:ext xmlns:c16="http://schemas.microsoft.com/office/drawing/2014/chart" uri="{C3380CC4-5D6E-409C-BE32-E72D297353CC}">
                <c16:uniqueId val="{00000004-7F4D-498D-8A50-2C3E9B56D6E4}"/>
              </c:ext>
            </c:extLst>
          </c:dPt>
          <c:dPt>
            <c:idx val="5"/>
            <c:invertIfNegative val="0"/>
            <c:bubble3D val="0"/>
            <c:extLst>
              <c:ext xmlns:c16="http://schemas.microsoft.com/office/drawing/2014/chart" uri="{C3380CC4-5D6E-409C-BE32-E72D297353CC}">
                <c16:uniqueId val="{00000005-7F4D-498D-8A50-2C3E9B56D6E4}"/>
              </c:ext>
            </c:extLst>
          </c:dPt>
          <c:dPt>
            <c:idx val="6"/>
            <c:invertIfNegative val="0"/>
            <c:bubble3D val="0"/>
            <c:extLst>
              <c:ext xmlns:c16="http://schemas.microsoft.com/office/drawing/2014/chart" uri="{C3380CC4-5D6E-409C-BE32-E72D297353CC}">
                <c16:uniqueId val="{00000006-7F4D-498D-8A50-2C3E9B56D6E4}"/>
              </c:ext>
            </c:extLst>
          </c:dPt>
          <c:dPt>
            <c:idx val="7"/>
            <c:invertIfNegative val="0"/>
            <c:bubble3D val="0"/>
            <c:extLst>
              <c:ext xmlns:c16="http://schemas.microsoft.com/office/drawing/2014/chart" uri="{C3380CC4-5D6E-409C-BE32-E72D297353CC}">
                <c16:uniqueId val="{00000007-7F4D-498D-8A50-2C3E9B56D6E4}"/>
              </c:ext>
            </c:extLst>
          </c:dPt>
          <c:dPt>
            <c:idx val="8"/>
            <c:invertIfNegative val="0"/>
            <c:bubble3D val="0"/>
            <c:extLst>
              <c:ext xmlns:c16="http://schemas.microsoft.com/office/drawing/2014/chart" uri="{C3380CC4-5D6E-409C-BE32-E72D297353CC}">
                <c16:uniqueId val="{00000008-7F4D-498D-8A50-2C3E9B56D6E4}"/>
              </c:ext>
            </c:extLst>
          </c:dPt>
          <c:dPt>
            <c:idx val="9"/>
            <c:invertIfNegative val="0"/>
            <c:bubble3D val="0"/>
            <c:extLst>
              <c:ext xmlns:c16="http://schemas.microsoft.com/office/drawing/2014/chart" uri="{C3380CC4-5D6E-409C-BE32-E72D297353CC}">
                <c16:uniqueId val="{00000009-7F4D-498D-8A50-2C3E9B56D6E4}"/>
              </c:ext>
            </c:extLst>
          </c:dPt>
          <c:dPt>
            <c:idx val="10"/>
            <c:invertIfNegative val="0"/>
            <c:bubble3D val="0"/>
            <c:extLst>
              <c:ext xmlns:c16="http://schemas.microsoft.com/office/drawing/2014/chart" uri="{C3380CC4-5D6E-409C-BE32-E72D297353CC}">
                <c16:uniqueId val="{0000000A-7F4D-498D-8A50-2C3E9B56D6E4}"/>
              </c:ext>
            </c:extLst>
          </c:dPt>
          <c:dPt>
            <c:idx val="11"/>
            <c:invertIfNegative val="0"/>
            <c:bubble3D val="0"/>
            <c:extLst>
              <c:ext xmlns:c16="http://schemas.microsoft.com/office/drawing/2014/chart" uri="{C3380CC4-5D6E-409C-BE32-E72D297353CC}">
                <c16:uniqueId val="{0000000B-7F4D-498D-8A50-2C3E9B56D6E4}"/>
              </c:ext>
            </c:extLst>
          </c:dPt>
          <c:dPt>
            <c:idx val="12"/>
            <c:invertIfNegative val="0"/>
            <c:bubble3D val="0"/>
            <c:extLst>
              <c:ext xmlns:c16="http://schemas.microsoft.com/office/drawing/2014/chart" uri="{C3380CC4-5D6E-409C-BE32-E72D297353CC}">
                <c16:uniqueId val="{0000000C-7F4D-498D-8A50-2C3E9B56D6E4}"/>
              </c:ext>
            </c:extLst>
          </c:dPt>
          <c:dPt>
            <c:idx val="13"/>
            <c:invertIfNegative val="0"/>
            <c:bubble3D val="0"/>
            <c:extLst>
              <c:ext xmlns:c16="http://schemas.microsoft.com/office/drawing/2014/chart" uri="{C3380CC4-5D6E-409C-BE32-E72D297353CC}">
                <c16:uniqueId val="{0000000D-7F4D-498D-8A50-2C3E9B56D6E4}"/>
              </c:ext>
            </c:extLst>
          </c:dPt>
          <c:dPt>
            <c:idx val="14"/>
            <c:invertIfNegative val="0"/>
            <c:bubble3D val="0"/>
            <c:extLst>
              <c:ext xmlns:c16="http://schemas.microsoft.com/office/drawing/2014/chart" uri="{C3380CC4-5D6E-409C-BE32-E72D297353CC}">
                <c16:uniqueId val="{0000000E-7F4D-498D-8A50-2C3E9B56D6E4}"/>
              </c:ext>
            </c:extLst>
          </c:dPt>
          <c:dPt>
            <c:idx val="15"/>
            <c:invertIfNegative val="0"/>
            <c:bubble3D val="0"/>
            <c:extLst>
              <c:ext xmlns:c16="http://schemas.microsoft.com/office/drawing/2014/chart" uri="{C3380CC4-5D6E-409C-BE32-E72D297353CC}">
                <c16:uniqueId val="{0000000F-7F4D-498D-8A50-2C3E9B56D6E4}"/>
              </c:ext>
            </c:extLst>
          </c:dPt>
          <c:dPt>
            <c:idx val="16"/>
            <c:invertIfNegative val="0"/>
            <c:bubble3D val="0"/>
            <c:extLst>
              <c:ext xmlns:c16="http://schemas.microsoft.com/office/drawing/2014/chart" uri="{C3380CC4-5D6E-409C-BE32-E72D297353CC}">
                <c16:uniqueId val="{00000010-7F4D-498D-8A50-2C3E9B56D6E4}"/>
              </c:ext>
            </c:extLst>
          </c:dPt>
          <c:dPt>
            <c:idx val="17"/>
            <c:invertIfNegative val="0"/>
            <c:bubble3D val="0"/>
            <c:extLst>
              <c:ext xmlns:c16="http://schemas.microsoft.com/office/drawing/2014/chart" uri="{C3380CC4-5D6E-409C-BE32-E72D297353CC}">
                <c16:uniqueId val="{00000011-7F4D-498D-8A50-2C3E9B56D6E4}"/>
              </c:ext>
            </c:extLst>
          </c:dPt>
          <c:dPt>
            <c:idx val="18"/>
            <c:invertIfNegative val="0"/>
            <c:bubble3D val="0"/>
            <c:extLst>
              <c:ext xmlns:c16="http://schemas.microsoft.com/office/drawing/2014/chart" uri="{C3380CC4-5D6E-409C-BE32-E72D297353CC}">
                <c16:uniqueId val="{00000012-7F4D-498D-8A50-2C3E9B56D6E4}"/>
              </c:ext>
            </c:extLst>
          </c:dPt>
          <c:dPt>
            <c:idx val="19"/>
            <c:invertIfNegative val="0"/>
            <c:bubble3D val="0"/>
            <c:extLst>
              <c:ext xmlns:c16="http://schemas.microsoft.com/office/drawing/2014/chart" uri="{C3380CC4-5D6E-409C-BE32-E72D297353CC}">
                <c16:uniqueId val="{00000013-7F4D-498D-8A50-2C3E9B56D6E4}"/>
              </c:ext>
            </c:extLst>
          </c:dPt>
          <c:dLbls>
            <c:spPr>
              <a:noFill/>
              <a:ln>
                <a:noFill/>
              </a:ln>
              <a:effectLst/>
            </c:spPr>
            <c:txPr>
              <a:bodyPr wrap="square" lIns="38100" tIns="19050" rIns="38100" bIns="19050" anchor="ctr">
                <a:spAutoFit/>
              </a:bodyPr>
              <a:lstStyle/>
              <a:p>
                <a:pPr>
                  <a:defRPr sz="1200"/>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Tytöt, N=288</c:v>
                </c:pt>
                <c:pt idx="1">
                  <c:v>Pojat, N=260</c:v>
                </c:pt>
                <c:pt idx="2">
                  <c:v>13-vuotiaat, N=137</c:v>
                </c:pt>
                <c:pt idx="3">
                  <c:v>14-vuotiaat, N=220</c:v>
                </c:pt>
                <c:pt idx="4">
                  <c:v>15-vuotiaat, N=191</c:v>
                </c:pt>
              </c:strCache>
            </c:strRef>
          </c:cat>
          <c:val>
            <c:numRef>
              <c:f>Sheet1!$B$2:$B$6</c:f>
              <c:numCache>
                <c:formatCode>0.0</c:formatCode>
                <c:ptCount val="5"/>
                <c:pt idx="0">
                  <c:v>8.25</c:v>
                </c:pt>
                <c:pt idx="1">
                  <c:v>8.24</c:v>
                </c:pt>
                <c:pt idx="2">
                  <c:v>8.18</c:v>
                </c:pt>
                <c:pt idx="3">
                  <c:v>8.26</c:v>
                </c:pt>
                <c:pt idx="4">
                  <c:v>8.2899999999999991</c:v>
                </c:pt>
              </c:numCache>
            </c:numRef>
          </c:val>
          <c:extLst>
            <c:ext xmlns:c16="http://schemas.microsoft.com/office/drawing/2014/chart" uri="{C3380CC4-5D6E-409C-BE32-E72D297353CC}">
              <c16:uniqueId val="{00000014-7F4D-498D-8A50-2C3E9B56D6E4}"/>
            </c:ext>
          </c:extLst>
        </c:ser>
        <c:dLbls>
          <c:showLegendKey val="0"/>
          <c:showVal val="0"/>
          <c:showCatName val="0"/>
          <c:showSerName val="0"/>
          <c:showPercent val="0"/>
          <c:showBubbleSize val="0"/>
        </c:dLbls>
        <c:gapWidth val="75"/>
        <c:overlap val="-25"/>
        <c:axId val="254962688"/>
        <c:axId val="255959808"/>
      </c:barChart>
      <c:catAx>
        <c:axId val="254962688"/>
        <c:scaling>
          <c:orientation val="maxMin"/>
        </c:scaling>
        <c:delete val="0"/>
        <c:axPos val="l"/>
        <c:numFmt formatCode="General" sourceLinked="0"/>
        <c:majorTickMark val="none"/>
        <c:minorTickMark val="none"/>
        <c:tickLblPos val="nextTo"/>
        <c:txPr>
          <a:bodyPr rot="0"/>
          <a:lstStyle/>
          <a:p>
            <a:pPr>
              <a:defRPr sz="1200"/>
            </a:pPr>
            <a:endParaRPr lang="fi-FI"/>
          </a:p>
        </c:txPr>
        <c:crossAx val="255959808"/>
        <c:crosses val="autoZero"/>
        <c:auto val="1"/>
        <c:lblAlgn val="ctr"/>
        <c:lblOffset val="100"/>
        <c:noMultiLvlLbl val="0"/>
      </c:catAx>
      <c:valAx>
        <c:axId val="255959808"/>
        <c:scaling>
          <c:orientation val="minMax"/>
          <c:max val="10"/>
          <c:min val="0"/>
        </c:scaling>
        <c:delete val="1"/>
        <c:axPos val="t"/>
        <c:numFmt formatCode="0.0" sourceLinked="1"/>
        <c:majorTickMark val="none"/>
        <c:minorTickMark val="none"/>
        <c:tickLblPos val="nextTo"/>
        <c:crossAx val="254962688"/>
        <c:crosses val="autoZero"/>
        <c:crossBetween val="between"/>
      </c:valAx>
    </c:plotArea>
    <c:plotVisOnly val="1"/>
    <c:dispBlanksAs val="gap"/>
    <c:showDLblsOverMax val="0"/>
  </c:chart>
  <c:txPr>
    <a:bodyPr/>
    <a:lstStyle/>
    <a:p>
      <a:pPr>
        <a:defRPr sz="1000"/>
      </a:pPr>
      <a:endParaRPr lang="fi-FI"/>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7881725293346628E-2"/>
          <c:y val="5.4412965322344339E-2"/>
          <c:w val="0.9580286667854192"/>
          <c:h val="0.53621431633046412"/>
        </c:manualLayout>
      </c:layout>
      <c:barChart>
        <c:barDir val="col"/>
        <c:grouping val="clustered"/>
        <c:varyColors val="0"/>
        <c:ser>
          <c:idx val="0"/>
          <c:order val="0"/>
          <c:tx>
            <c:strRef>
              <c:f>Sheet1!$B$1</c:f>
              <c:strCache>
                <c:ptCount val="1"/>
                <c:pt idx="0">
                  <c:v>Erittäin tärkeää</c:v>
                </c:pt>
              </c:strCache>
            </c:strRef>
          </c:tx>
          <c:spPr>
            <a:solidFill>
              <a:schemeClr val="bg2"/>
            </a:solidFill>
            <a:ln>
              <a:noFill/>
            </a:ln>
            <a:effectLst/>
          </c:spPr>
          <c:invertIfNegative val="0"/>
          <c:dPt>
            <c:idx val="0"/>
            <c:invertIfNegative val="0"/>
            <c:bubble3D val="0"/>
            <c:extLst>
              <c:ext xmlns:c16="http://schemas.microsoft.com/office/drawing/2014/chart" uri="{C3380CC4-5D6E-409C-BE32-E72D297353CC}">
                <c16:uniqueId val="{00000001-8C04-4CBB-9F87-C4FFF713D5AE}"/>
              </c:ext>
            </c:extLst>
          </c:dPt>
          <c:dPt>
            <c:idx val="1"/>
            <c:invertIfNegative val="0"/>
            <c:bubble3D val="0"/>
            <c:extLst>
              <c:ext xmlns:c16="http://schemas.microsoft.com/office/drawing/2014/chart" uri="{C3380CC4-5D6E-409C-BE32-E72D297353CC}">
                <c16:uniqueId val="{00000003-8C04-4CBB-9F87-C4FFF713D5AE}"/>
              </c:ext>
            </c:extLst>
          </c:dPt>
          <c:dPt>
            <c:idx val="2"/>
            <c:invertIfNegative val="0"/>
            <c:bubble3D val="0"/>
            <c:extLst>
              <c:ext xmlns:c16="http://schemas.microsoft.com/office/drawing/2014/chart" uri="{C3380CC4-5D6E-409C-BE32-E72D297353CC}">
                <c16:uniqueId val="{00000005-8C04-4CBB-9F87-C4FFF713D5AE}"/>
              </c:ext>
            </c:extLst>
          </c:dPt>
          <c:dPt>
            <c:idx val="3"/>
            <c:invertIfNegative val="0"/>
            <c:bubble3D val="0"/>
            <c:extLst>
              <c:ext xmlns:c16="http://schemas.microsoft.com/office/drawing/2014/chart" uri="{C3380CC4-5D6E-409C-BE32-E72D297353CC}">
                <c16:uniqueId val="{00000007-8C04-4CBB-9F87-C4FFF713D5AE}"/>
              </c:ext>
            </c:extLst>
          </c:dPt>
          <c:dPt>
            <c:idx val="4"/>
            <c:invertIfNegative val="0"/>
            <c:bubble3D val="0"/>
            <c:extLst>
              <c:ext xmlns:c16="http://schemas.microsoft.com/office/drawing/2014/chart" uri="{C3380CC4-5D6E-409C-BE32-E72D297353CC}">
                <c16:uniqueId val="{00000009-8C04-4CBB-9F87-C4FFF713D5AE}"/>
              </c:ext>
            </c:extLst>
          </c:dPt>
          <c:dPt>
            <c:idx val="5"/>
            <c:invertIfNegative val="0"/>
            <c:bubble3D val="0"/>
            <c:extLst>
              <c:ext xmlns:c16="http://schemas.microsoft.com/office/drawing/2014/chart" uri="{C3380CC4-5D6E-409C-BE32-E72D297353CC}">
                <c16:uniqueId val="{0000000B-8C04-4CBB-9F87-C4FFF713D5AE}"/>
              </c:ext>
            </c:extLst>
          </c:dPt>
          <c:dPt>
            <c:idx val="6"/>
            <c:invertIfNegative val="0"/>
            <c:bubble3D val="0"/>
            <c:extLst>
              <c:ext xmlns:c16="http://schemas.microsoft.com/office/drawing/2014/chart" uri="{C3380CC4-5D6E-409C-BE32-E72D297353CC}">
                <c16:uniqueId val="{0000000D-8C04-4CBB-9F87-C4FFF713D5AE}"/>
              </c:ext>
            </c:extLst>
          </c:dPt>
          <c:dPt>
            <c:idx val="8"/>
            <c:invertIfNegative val="0"/>
            <c:bubble3D val="0"/>
            <c:extLst>
              <c:ext xmlns:c16="http://schemas.microsoft.com/office/drawing/2014/chart" uri="{C3380CC4-5D6E-409C-BE32-E72D297353CC}">
                <c16:uniqueId val="{0000000E-8C04-4CBB-9F87-C4FFF713D5AE}"/>
              </c:ext>
            </c:extLst>
          </c:dPt>
          <c:dPt>
            <c:idx val="9"/>
            <c:invertIfNegative val="0"/>
            <c:bubble3D val="0"/>
            <c:extLst>
              <c:ext xmlns:c16="http://schemas.microsoft.com/office/drawing/2014/chart" uri="{C3380CC4-5D6E-409C-BE32-E72D297353CC}">
                <c16:uniqueId val="{0000000F-8C04-4CBB-9F87-C4FFF713D5AE}"/>
              </c:ext>
            </c:extLst>
          </c:dPt>
          <c:dPt>
            <c:idx val="11"/>
            <c:invertIfNegative val="0"/>
            <c:bubble3D val="0"/>
            <c:extLst>
              <c:ext xmlns:c16="http://schemas.microsoft.com/office/drawing/2014/chart" uri="{C3380CC4-5D6E-409C-BE32-E72D297353CC}">
                <c16:uniqueId val="{00000010-8C04-4CBB-9F87-C4FFF713D5AE}"/>
              </c:ext>
            </c:extLst>
          </c:dPt>
          <c:dLbls>
            <c:spPr>
              <a:noFill/>
              <a:ln>
                <a:noFill/>
              </a:ln>
              <a:effectLst/>
            </c:spPr>
            <c:txPr>
              <a:bodyPr/>
              <a:lstStyle/>
              <a:p>
                <a:pPr>
                  <a:defRPr sz="1200">
                    <a:solidFill>
                      <a:srgbClr val="717171"/>
                    </a:solidFill>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Sheet1!$A$2:$A$13</c:f>
              <c:strCache>
                <c:ptCount val="12"/>
                <c:pt idx="0">
                  <c:v>Juttu on julkaistu luotettavan median sivuilla</c:v>
                </c:pt>
                <c:pt idx="1">
                  <c:v>Erotan selvästi, onko kyse faktasta vai mielipiteestä</c:v>
                </c:pt>
                <c:pt idx="2">
                  <c:v>Juttu on julkaistu sivustolla, mitä pidän luotettavana</c:v>
                </c:pt>
                <c:pt idx="3">
                  <c:v>Erotan selvästi, myydäänkö tai mainostetaanko jutussa jotain tuotetta tms</c:v>
                </c:pt>
                <c:pt idx="4">
                  <c:v>Sivuilla ei ole paljon esiin ponnahtavia mainoksia</c:v>
                </c:pt>
                <c:pt idx="5">
                  <c:v>Jutussa ei tarvitse klikata otsikoita, jotta tietää mistä on kyse</c:v>
                </c:pt>
                <c:pt idx="6">
                  <c:v>Jutussa kerrotaan, mihin lähteisiin se pohjautuu</c:v>
                </c:pt>
                <c:pt idx="7">
                  <c:v>Jutussa ei ole kirjoitusvirheitä</c:v>
                </c:pt>
                <c:pt idx="8">
                  <c:v>Luotan siihen, joka on jakanut jutun</c:v>
                </c:pt>
                <c:pt idx="9">
                  <c:v>Pidän jutun kirjoittajaa luotettavana</c:v>
                </c:pt>
                <c:pt idx="10">
                  <c:v>Aihetta on käsitelty eri näkökulmista</c:v>
                </c:pt>
                <c:pt idx="11">
                  <c:v>Jutussa ei ole huutomerkkejä tms. (!!?!)</c:v>
                </c:pt>
              </c:strCache>
            </c:strRef>
          </c:cat>
          <c:val>
            <c:numRef>
              <c:f>Sheet1!$B$2:$B$13</c:f>
              <c:numCache>
                <c:formatCode>0</c:formatCode>
                <c:ptCount val="12"/>
                <c:pt idx="0">
                  <c:v>47</c:v>
                </c:pt>
                <c:pt idx="1">
                  <c:v>46</c:v>
                </c:pt>
                <c:pt idx="2">
                  <c:v>41</c:v>
                </c:pt>
                <c:pt idx="3">
                  <c:v>41</c:v>
                </c:pt>
                <c:pt idx="4">
                  <c:v>39</c:v>
                </c:pt>
                <c:pt idx="5">
                  <c:v>36</c:v>
                </c:pt>
                <c:pt idx="6">
                  <c:v>34</c:v>
                </c:pt>
                <c:pt idx="7">
                  <c:v>34</c:v>
                </c:pt>
                <c:pt idx="8">
                  <c:v>27</c:v>
                </c:pt>
                <c:pt idx="9">
                  <c:v>27</c:v>
                </c:pt>
                <c:pt idx="10">
                  <c:v>26</c:v>
                </c:pt>
                <c:pt idx="11">
                  <c:v>21</c:v>
                </c:pt>
              </c:numCache>
            </c:numRef>
          </c:val>
          <c:extLst>
            <c:ext xmlns:c16="http://schemas.microsoft.com/office/drawing/2014/chart" uri="{C3380CC4-5D6E-409C-BE32-E72D297353CC}">
              <c16:uniqueId val="{00000011-8C04-4CBB-9F87-C4FFF713D5AE}"/>
            </c:ext>
          </c:extLst>
        </c:ser>
        <c:dLbls>
          <c:showLegendKey val="0"/>
          <c:showVal val="0"/>
          <c:showCatName val="0"/>
          <c:showSerName val="0"/>
          <c:showPercent val="0"/>
          <c:showBubbleSize val="0"/>
        </c:dLbls>
        <c:gapWidth val="66"/>
        <c:overlap val="-9"/>
        <c:axId val="430153736"/>
        <c:axId val="430154128"/>
      </c:barChart>
      <c:catAx>
        <c:axId val="430153736"/>
        <c:scaling>
          <c:orientation val="minMax"/>
        </c:scaling>
        <c:delete val="0"/>
        <c:axPos val="b"/>
        <c:numFmt formatCode="General" sourceLinked="1"/>
        <c:majorTickMark val="none"/>
        <c:minorTickMark val="none"/>
        <c:tickLblPos val="nextTo"/>
        <c:spPr>
          <a:noFill/>
          <a:ln w="9525" cap="flat" cmpd="sng" algn="ctr">
            <a:solidFill>
              <a:srgbClr val="717171"/>
            </a:solidFill>
            <a:round/>
          </a:ln>
          <a:effectLst/>
        </c:spPr>
        <c:txPr>
          <a:bodyPr rot="-5400000" spcFirstLastPara="1" vertOverflow="ellipsis" vert="horz" wrap="square" anchor="ctr" anchorCtr="1"/>
          <a:lstStyle/>
          <a:p>
            <a:pPr>
              <a:defRPr sz="1200" b="0" i="0" u="none" strike="noStrike" kern="1200" baseline="0">
                <a:solidFill>
                  <a:srgbClr val="717171"/>
                </a:solidFill>
                <a:latin typeface="+mn-lt"/>
                <a:ea typeface="+mn-ea"/>
                <a:cs typeface="+mn-cs"/>
              </a:defRPr>
            </a:pPr>
            <a:endParaRPr lang="fi-FI"/>
          </a:p>
        </c:txPr>
        <c:crossAx val="430154128"/>
        <c:crosses val="autoZero"/>
        <c:auto val="1"/>
        <c:lblAlgn val="ctr"/>
        <c:lblOffset val="100"/>
        <c:noMultiLvlLbl val="0"/>
      </c:catAx>
      <c:valAx>
        <c:axId val="430154128"/>
        <c:scaling>
          <c:orientation val="minMax"/>
        </c:scaling>
        <c:delete val="1"/>
        <c:axPos val="l"/>
        <c:numFmt formatCode="0" sourceLinked="1"/>
        <c:majorTickMark val="none"/>
        <c:minorTickMark val="none"/>
        <c:tickLblPos val="nextTo"/>
        <c:crossAx val="430153736"/>
        <c:crosses val="autoZero"/>
        <c:crossBetween val="between"/>
      </c:valAx>
      <c:spPr>
        <a:noFill/>
        <a:ln>
          <a:noFill/>
        </a:ln>
        <a:effectLst/>
      </c:spPr>
    </c:plotArea>
    <c:plotVisOnly val="1"/>
    <c:dispBlanksAs val="gap"/>
    <c:showDLblsOverMax val="0"/>
  </c:chart>
  <c:spPr>
    <a:noFill/>
    <a:ln>
      <a:noFill/>
    </a:ln>
    <a:effectLst/>
  </c:spPr>
  <c:txPr>
    <a:bodyPr/>
    <a:lstStyle/>
    <a:p>
      <a:pPr>
        <a:defRPr sz="1000"/>
      </a:pPr>
      <a:endParaRPr lang="fi-FI"/>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240031874969054E-2"/>
          <c:y val="0"/>
          <c:w val="0.96875990214268315"/>
          <c:h val="0.81742121334238915"/>
        </c:manualLayout>
      </c:layout>
      <c:barChart>
        <c:barDir val="col"/>
        <c:grouping val="clustered"/>
        <c:varyColors val="0"/>
        <c:ser>
          <c:idx val="0"/>
          <c:order val="0"/>
          <c:tx>
            <c:strRef>
              <c:f>Sheet1!$A$1</c:f>
              <c:strCache>
                <c:ptCount val="1"/>
                <c:pt idx="0">
                  <c:v>Column1</c:v>
                </c:pt>
              </c:strCache>
            </c:strRef>
          </c:tx>
          <c:spPr>
            <a:solidFill>
              <a:srgbClr val="848484"/>
            </a:solidFill>
            <a:ln>
              <a:noFill/>
            </a:ln>
            <a:effectLst/>
          </c:spPr>
          <c:invertIfNegative val="0"/>
          <c:dPt>
            <c:idx val="0"/>
            <c:invertIfNegative val="0"/>
            <c:bubble3D val="0"/>
            <c:extLst>
              <c:ext xmlns:c16="http://schemas.microsoft.com/office/drawing/2014/chart" uri="{C3380CC4-5D6E-409C-BE32-E72D297353CC}">
                <c16:uniqueId val="{00000000-B2DB-470C-BB73-2A4ED0E08F8A}"/>
              </c:ext>
            </c:extLst>
          </c:dPt>
          <c:dPt>
            <c:idx val="2"/>
            <c:invertIfNegative val="0"/>
            <c:bubble3D val="0"/>
            <c:extLst>
              <c:ext xmlns:c16="http://schemas.microsoft.com/office/drawing/2014/chart" uri="{C3380CC4-5D6E-409C-BE32-E72D297353CC}">
                <c16:uniqueId val="{00000001-B2DB-470C-BB73-2A4ED0E08F8A}"/>
              </c:ext>
            </c:extLst>
          </c:dPt>
          <c:dPt>
            <c:idx val="3"/>
            <c:invertIfNegative val="0"/>
            <c:bubble3D val="0"/>
            <c:extLst>
              <c:ext xmlns:c16="http://schemas.microsoft.com/office/drawing/2014/chart" uri="{C3380CC4-5D6E-409C-BE32-E72D297353CC}">
                <c16:uniqueId val="{00000002-B2DB-470C-BB73-2A4ED0E08F8A}"/>
              </c:ext>
            </c:extLst>
          </c:dPt>
          <c:dPt>
            <c:idx val="5"/>
            <c:invertIfNegative val="0"/>
            <c:bubble3D val="0"/>
            <c:extLst>
              <c:ext xmlns:c16="http://schemas.microsoft.com/office/drawing/2014/chart" uri="{C3380CC4-5D6E-409C-BE32-E72D297353CC}">
                <c16:uniqueId val="{00000003-B2DB-470C-BB73-2A4ED0E08F8A}"/>
              </c:ext>
            </c:extLst>
          </c:dPt>
          <c:dPt>
            <c:idx val="6"/>
            <c:invertIfNegative val="0"/>
            <c:bubble3D val="0"/>
            <c:extLst>
              <c:ext xmlns:c16="http://schemas.microsoft.com/office/drawing/2014/chart" uri="{C3380CC4-5D6E-409C-BE32-E72D297353CC}">
                <c16:uniqueId val="{00000004-B2DB-470C-BB73-2A4ED0E08F8A}"/>
              </c:ext>
            </c:extLst>
          </c:dPt>
          <c:dPt>
            <c:idx val="8"/>
            <c:invertIfNegative val="0"/>
            <c:bubble3D val="0"/>
            <c:extLst>
              <c:ext xmlns:c16="http://schemas.microsoft.com/office/drawing/2014/chart" uri="{C3380CC4-5D6E-409C-BE32-E72D297353CC}">
                <c16:uniqueId val="{00000005-B2DB-470C-BB73-2A4ED0E08F8A}"/>
              </c:ext>
            </c:extLst>
          </c:dPt>
          <c:dPt>
            <c:idx val="9"/>
            <c:invertIfNegative val="0"/>
            <c:bubble3D val="0"/>
            <c:extLst>
              <c:ext xmlns:c16="http://schemas.microsoft.com/office/drawing/2014/chart" uri="{C3380CC4-5D6E-409C-BE32-E72D297353CC}">
                <c16:uniqueId val="{00000006-B2DB-470C-BB73-2A4ED0E08F8A}"/>
              </c:ext>
            </c:extLst>
          </c:dPt>
          <c:val>
            <c:numRef>
              <c:f>Sheet1!$A$2:$A$13</c:f>
              <c:numCache>
                <c:formatCode>General</c:formatCode>
                <c:ptCount val="12"/>
                <c:pt idx="0">
                  <c:v>0</c:v>
                </c:pt>
                <c:pt idx="1">
                  <c:v>0</c:v>
                </c:pt>
                <c:pt idx="2">
                  <c:v>0</c:v>
                </c:pt>
                <c:pt idx="3">
                  <c:v>0</c:v>
                </c:pt>
                <c:pt idx="4">
                  <c:v>0</c:v>
                </c:pt>
                <c:pt idx="5">
                  <c:v>0</c:v>
                </c:pt>
                <c:pt idx="6">
                  <c:v>0</c:v>
                </c:pt>
                <c:pt idx="7">
                  <c:v>0</c:v>
                </c:pt>
                <c:pt idx="8">
                  <c:v>0</c:v>
                </c:pt>
                <c:pt idx="9">
                  <c:v>0</c:v>
                </c:pt>
                <c:pt idx="10">
                  <c:v>0</c:v>
                </c:pt>
                <c:pt idx="11">
                  <c:v>0</c:v>
                </c:pt>
              </c:numCache>
            </c:numRef>
          </c:val>
          <c:extLst>
            <c:ext xmlns:c16="http://schemas.microsoft.com/office/drawing/2014/chart" uri="{C3380CC4-5D6E-409C-BE32-E72D297353CC}">
              <c16:uniqueId val="{00000008-B2DB-470C-BB73-2A4ED0E08F8A}"/>
            </c:ext>
          </c:extLst>
        </c:ser>
        <c:ser>
          <c:idx val="1"/>
          <c:order val="1"/>
          <c:tx>
            <c:strRef>
              <c:f>Sheet1!$B$1</c:f>
              <c:strCache>
                <c:ptCount val="1"/>
                <c:pt idx="0">
                  <c:v>Muutos vuoteen 2015 verrattuna, % </c:v>
                </c:pt>
              </c:strCache>
            </c:strRef>
          </c:tx>
          <c:spPr>
            <a:solidFill>
              <a:srgbClr val="848484"/>
            </a:solidFill>
          </c:spPr>
          <c:invertIfNegative val="0"/>
          <c:dLbls>
            <c:numFmt formatCode="#,##0" sourceLinked="0"/>
            <c:spPr>
              <a:noFill/>
              <a:ln>
                <a:noFill/>
              </a:ln>
              <a:effectLst/>
            </c:spPr>
            <c:txPr>
              <a:bodyPr/>
              <a:lstStyle/>
              <a:p>
                <a:pPr>
                  <a:defRPr>
                    <a:solidFill>
                      <a:srgbClr val="717171"/>
                    </a:solidFill>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Sheet1!$B$2:$B$13</c:f>
              <c:numCache>
                <c:formatCode>General</c:formatCode>
                <c:ptCount val="12"/>
                <c:pt idx="0">
                  <c:v>-6</c:v>
                </c:pt>
                <c:pt idx="1">
                  <c:v>-5</c:v>
                </c:pt>
                <c:pt idx="2">
                  <c:v>-15</c:v>
                </c:pt>
                <c:pt idx="3">
                  <c:v>1</c:v>
                </c:pt>
                <c:pt idx="4">
                  <c:v>0</c:v>
                </c:pt>
                <c:pt idx="5">
                  <c:v>4</c:v>
                </c:pt>
                <c:pt idx="6">
                  <c:v>5</c:v>
                </c:pt>
                <c:pt idx="7">
                  <c:v>1</c:v>
                </c:pt>
                <c:pt idx="8">
                  <c:v>0</c:v>
                </c:pt>
                <c:pt idx="9">
                  <c:v>-4</c:v>
                </c:pt>
                <c:pt idx="10">
                  <c:v>8</c:v>
                </c:pt>
                <c:pt idx="11">
                  <c:v>5</c:v>
                </c:pt>
              </c:numCache>
            </c:numRef>
          </c:val>
          <c:extLst>
            <c:ext xmlns:c16="http://schemas.microsoft.com/office/drawing/2014/chart" uri="{C3380CC4-5D6E-409C-BE32-E72D297353CC}">
              <c16:uniqueId val="{00000009-B2DB-470C-BB73-2A4ED0E08F8A}"/>
            </c:ext>
          </c:extLst>
        </c:ser>
        <c:dLbls>
          <c:showLegendKey val="0"/>
          <c:showVal val="0"/>
          <c:showCatName val="0"/>
          <c:showSerName val="0"/>
          <c:showPercent val="0"/>
          <c:showBubbleSize val="0"/>
        </c:dLbls>
        <c:gapWidth val="66"/>
        <c:overlap val="100"/>
        <c:axId val="433942496"/>
        <c:axId val="433942888"/>
      </c:barChart>
      <c:catAx>
        <c:axId val="433942496"/>
        <c:scaling>
          <c:orientation val="minMax"/>
        </c:scaling>
        <c:delete val="0"/>
        <c:axPos val="b"/>
        <c:numFmt formatCode="General" sourceLinked="1"/>
        <c:majorTickMark val="none"/>
        <c:minorTickMark val="none"/>
        <c:tickLblPos val="none"/>
        <c:spPr>
          <a:noFill/>
          <a:ln w="9525" cap="flat" cmpd="sng" algn="ctr">
            <a:solidFill>
              <a:srgbClr val="717171"/>
            </a:solidFill>
            <a:round/>
          </a:ln>
          <a:effectLst/>
        </c:spPr>
        <c:txPr>
          <a:bodyPr rot="-60000000" spcFirstLastPara="1" vertOverflow="ellipsis" vert="horz" wrap="square" anchor="ctr" anchorCtr="1"/>
          <a:lstStyle/>
          <a:p>
            <a:pPr>
              <a:defRPr sz="1000" b="0" i="0" u="none" strike="noStrike" kern="1200" baseline="0">
                <a:solidFill>
                  <a:srgbClr val="717171"/>
                </a:solidFill>
                <a:latin typeface="+mn-lt"/>
                <a:ea typeface="+mn-ea"/>
                <a:cs typeface="+mn-cs"/>
              </a:defRPr>
            </a:pPr>
            <a:endParaRPr lang="fi-FI"/>
          </a:p>
        </c:txPr>
        <c:crossAx val="433942888"/>
        <c:crosses val="autoZero"/>
        <c:auto val="1"/>
        <c:lblAlgn val="ctr"/>
        <c:lblOffset val="100"/>
        <c:noMultiLvlLbl val="0"/>
      </c:catAx>
      <c:valAx>
        <c:axId val="433942888"/>
        <c:scaling>
          <c:orientation val="minMax"/>
          <c:max val="20"/>
        </c:scaling>
        <c:delete val="1"/>
        <c:axPos val="l"/>
        <c:numFmt formatCode="General" sourceLinked="1"/>
        <c:majorTickMark val="out"/>
        <c:minorTickMark val="none"/>
        <c:tickLblPos val="nextTo"/>
        <c:crossAx val="433942496"/>
        <c:crosses val="autoZero"/>
        <c:crossBetween val="between"/>
      </c:valAx>
      <c:spPr>
        <a:noFill/>
        <a:ln>
          <a:noFill/>
        </a:ln>
        <a:effectLst/>
      </c:spPr>
    </c:plotArea>
    <c:plotVisOnly val="1"/>
    <c:dispBlanksAs val="gap"/>
    <c:showDLblsOverMax val="0"/>
  </c:chart>
  <c:spPr>
    <a:noFill/>
    <a:ln>
      <a:noFill/>
    </a:ln>
    <a:effectLst/>
  </c:spPr>
  <c:txPr>
    <a:bodyPr/>
    <a:lstStyle/>
    <a:p>
      <a:pPr>
        <a:defRPr sz="1000"/>
      </a:pPr>
      <a:endParaRPr lang="fi-FI"/>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7881725293346628E-2"/>
          <c:y val="5.4412965322344339E-2"/>
          <c:w val="0.9580286667854192"/>
          <c:h val="0.36443521246960692"/>
        </c:manualLayout>
      </c:layout>
      <c:barChart>
        <c:barDir val="col"/>
        <c:grouping val="clustered"/>
        <c:varyColors val="0"/>
        <c:ser>
          <c:idx val="0"/>
          <c:order val="0"/>
          <c:tx>
            <c:strRef>
              <c:f>Sheet1!$B$1</c:f>
              <c:strCache>
                <c:ptCount val="1"/>
                <c:pt idx="0">
                  <c:v>Column1</c:v>
                </c:pt>
              </c:strCache>
            </c:strRef>
          </c:tx>
          <c:spPr>
            <a:solidFill>
              <a:schemeClr val="bg2"/>
            </a:solidFill>
            <a:ln>
              <a:noFill/>
            </a:ln>
            <a:effectLst/>
          </c:spPr>
          <c:invertIfNegative val="0"/>
          <c:dPt>
            <c:idx val="0"/>
            <c:invertIfNegative val="0"/>
            <c:bubble3D val="0"/>
            <c:extLst>
              <c:ext xmlns:c16="http://schemas.microsoft.com/office/drawing/2014/chart" uri="{C3380CC4-5D6E-409C-BE32-E72D297353CC}">
                <c16:uniqueId val="{00000001-8C04-4CBB-9F87-C4FFF713D5AE}"/>
              </c:ext>
            </c:extLst>
          </c:dPt>
          <c:dPt>
            <c:idx val="1"/>
            <c:invertIfNegative val="0"/>
            <c:bubble3D val="0"/>
            <c:extLst>
              <c:ext xmlns:c16="http://schemas.microsoft.com/office/drawing/2014/chart" uri="{C3380CC4-5D6E-409C-BE32-E72D297353CC}">
                <c16:uniqueId val="{00000003-8C04-4CBB-9F87-C4FFF713D5AE}"/>
              </c:ext>
            </c:extLst>
          </c:dPt>
          <c:dPt>
            <c:idx val="2"/>
            <c:invertIfNegative val="0"/>
            <c:bubble3D val="0"/>
            <c:extLst>
              <c:ext xmlns:c16="http://schemas.microsoft.com/office/drawing/2014/chart" uri="{C3380CC4-5D6E-409C-BE32-E72D297353CC}">
                <c16:uniqueId val="{00000005-8C04-4CBB-9F87-C4FFF713D5AE}"/>
              </c:ext>
            </c:extLst>
          </c:dPt>
          <c:dPt>
            <c:idx val="3"/>
            <c:invertIfNegative val="0"/>
            <c:bubble3D val="0"/>
            <c:extLst>
              <c:ext xmlns:c16="http://schemas.microsoft.com/office/drawing/2014/chart" uri="{C3380CC4-5D6E-409C-BE32-E72D297353CC}">
                <c16:uniqueId val="{00000007-8C04-4CBB-9F87-C4FFF713D5AE}"/>
              </c:ext>
            </c:extLst>
          </c:dPt>
          <c:dPt>
            <c:idx val="4"/>
            <c:invertIfNegative val="0"/>
            <c:bubble3D val="0"/>
            <c:extLst>
              <c:ext xmlns:c16="http://schemas.microsoft.com/office/drawing/2014/chart" uri="{C3380CC4-5D6E-409C-BE32-E72D297353CC}">
                <c16:uniqueId val="{00000009-8C04-4CBB-9F87-C4FFF713D5AE}"/>
              </c:ext>
            </c:extLst>
          </c:dPt>
          <c:dPt>
            <c:idx val="6"/>
            <c:invertIfNegative val="0"/>
            <c:bubble3D val="0"/>
            <c:extLst>
              <c:ext xmlns:c16="http://schemas.microsoft.com/office/drawing/2014/chart" uri="{C3380CC4-5D6E-409C-BE32-E72D297353CC}">
                <c16:uniqueId val="{0000000D-8C04-4CBB-9F87-C4FFF713D5AE}"/>
              </c:ext>
            </c:extLst>
          </c:dPt>
          <c:dPt>
            <c:idx val="7"/>
            <c:invertIfNegative val="0"/>
            <c:bubble3D val="0"/>
            <c:extLst>
              <c:ext xmlns:c16="http://schemas.microsoft.com/office/drawing/2014/chart" uri="{C3380CC4-5D6E-409C-BE32-E72D297353CC}">
                <c16:uniqueId val="{00000006-2355-4FE2-BC99-AB7F61BA7192}"/>
              </c:ext>
            </c:extLst>
          </c:dPt>
          <c:dPt>
            <c:idx val="10"/>
            <c:invertIfNegative val="0"/>
            <c:bubble3D val="0"/>
            <c:extLst>
              <c:ext xmlns:c16="http://schemas.microsoft.com/office/drawing/2014/chart" uri="{C3380CC4-5D6E-409C-BE32-E72D297353CC}">
                <c16:uniqueId val="{00000007-2355-4FE2-BC99-AB7F61BA7192}"/>
              </c:ext>
            </c:extLst>
          </c:dPt>
          <c:dPt>
            <c:idx val="11"/>
            <c:invertIfNegative val="0"/>
            <c:bubble3D val="0"/>
            <c:extLst>
              <c:ext xmlns:c16="http://schemas.microsoft.com/office/drawing/2014/chart" uri="{C3380CC4-5D6E-409C-BE32-E72D297353CC}">
                <c16:uniqueId val="{00000010-8C04-4CBB-9F87-C4FFF713D5AE}"/>
              </c:ext>
            </c:extLst>
          </c:dPt>
          <c:dLbls>
            <c:spPr>
              <a:noFill/>
              <a:ln>
                <a:noFill/>
              </a:ln>
              <a:effectLst/>
            </c:spPr>
            <c:txPr>
              <a:bodyPr/>
              <a:lstStyle/>
              <a:p>
                <a:pPr>
                  <a:defRPr sz="1200">
                    <a:solidFill>
                      <a:srgbClr val="717171"/>
                    </a:solidFill>
                  </a:defRPr>
                </a:pPr>
                <a:endParaRPr lang="fi-FI"/>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Sheet1!$A$2:$A$16</c:f>
              <c:strCache>
                <c:ptCount val="15"/>
                <c:pt idx="0">
                  <c:v>Keskustelupalstat</c:v>
                </c:pt>
                <c:pt idx="1">
                  <c:v>Sosiaalisen median sivustot</c:v>
                </c:pt>
                <c:pt idx="2">
                  <c:v>MV-lehti, Magneettimedia tms. erikoissivustot</c:v>
                </c:pt>
                <c:pt idx="3">
                  <c:v>YouTube</c:v>
                </c:pt>
                <c:pt idx="4">
                  <c:v>Blogit, videoblogit</c:v>
                </c:pt>
                <c:pt idx="5">
                  <c:v>Google</c:v>
                </c:pt>
                <c:pt idx="6">
                  <c:v>Viihdeuutissivustot</c:v>
                </c:pt>
                <c:pt idx="7">
                  <c:v>Iltapäivälehtien nettisivustot</c:v>
                </c:pt>
                <c:pt idx="8">
                  <c:v>Sanomalehtien nettisivustot</c:v>
                </c:pt>
                <c:pt idx="9">
                  <c:v>Uutisia keräävät sivustot</c:v>
                </c:pt>
                <c:pt idx="10">
                  <c:v>Radiokanavien nettisivustot</c:v>
                </c:pt>
                <c:pt idx="11">
                  <c:v>Aikakauslehtien nettisivustot</c:v>
                </c:pt>
                <c:pt idx="12">
                  <c:v>Wikipedia</c:v>
                </c:pt>
                <c:pt idx="13">
                  <c:v>Tv-kanavien nettisivustot</c:v>
                </c:pt>
                <c:pt idx="14">
                  <c:v>Kaupunkilehtien nettisivustot</c:v>
                </c:pt>
              </c:strCache>
            </c:strRef>
          </c:cat>
          <c:val>
            <c:numRef>
              <c:f>Sheet1!$B$2:$B$16</c:f>
              <c:numCache>
                <c:formatCode>0</c:formatCode>
                <c:ptCount val="15"/>
                <c:pt idx="0">
                  <c:v>33.26</c:v>
                </c:pt>
                <c:pt idx="1">
                  <c:v>31.29</c:v>
                </c:pt>
                <c:pt idx="2">
                  <c:v>24.9</c:v>
                </c:pt>
                <c:pt idx="3">
                  <c:v>18.46</c:v>
                </c:pt>
                <c:pt idx="4">
                  <c:v>12.36</c:v>
                </c:pt>
                <c:pt idx="5">
                  <c:v>11.95</c:v>
                </c:pt>
                <c:pt idx="6">
                  <c:v>9.23</c:v>
                </c:pt>
                <c:pt idx="7">
                  <c:v>8.3800000000000008</c:v>
                </c:pt>
                <c:pt idx="8">
                  <c:v>5.42</c:v>
                </c:pt>
                <c:pt idx="9">
                  <c:v>5.13</c:v>
                </c:pt>
                <c:pt idx="10">
                  <c:v>4.72</c:v>
                </c:pt>
                <c:pt idx="11">
                  <c:v>4.58</c:v>
                </c:pt>
                <c:pt idx="12">
                  <c:v>4.53</c:v>
                </c:pt>
                <c:pt idx="13">
                  <c:v>4.2300000000000004</c:v>
                </c:pt>
                <c:pt idx="14">
                  <c:v>2.4300000000000002</c:v>
                </c:pt>
              </c:numCache>
            </c:numRef>
          </c:val>
          <c:extLst>
            <c:ext xmlns:c16="http://schemas.microsoft.com/office/drawing/2014/chart" uri="{C3380CC4-5D6E-409C-BE32-E72D297353CC}">
              <c16:uniqueId val="{00000011-8C04-4CBB-9F87-C4FFF713D5AE}"/>
            </c:ext>
          </c:extLst>
        </c:ser>
        <c:dLbls>
          <c:showLegendKey val="0"/>
          <c:showVal val="0"/>
          <c:showCatName val="0"/>
          <c:showSerName val="0"/>
          <c:showPercent val="0"/>
          <c:showBubbleSize val="0"/>
        </c:dLbls>
        <c:gapWidth val="66"/>
        <c:overlap val="-9"/>
        <c:axId val="430153736"/>
        <c:axId val="430154128"/>
      </c:barChart>
      <c:catAx>
        <c:axId val="430153736"/>
        <c:scaling>
          <c:orientation val="minMax"/>
        </c:scaling>
        <c:delete val="0"/>
        <c:axPos val="b"/>
        <c:numFmt formatCode="General" sourceLinked="1"/>
        <c:majorTickMark val="none"/>
        <c:minorTickMark val="none"/>
        <c:tickLblPos val="nextTo"/>
        <c:spPr>
          <a:noFill/>
          <a:ln w="9525" cap="flat" cmpd="sng" algn="ctr">
            <a:solidFill>
              <a:srgbClr val="717171"/>
            </a:solidFill>
            <a:round/>
          </a:ln>
          <a:effectLst/>
        </c:spPr>
        <c:txPr>
          <a:bodyPr rot="-5400000" spcFirstLastPara="1" vertOverflow="ellipsis" vert="horz" wrap="square" anchor="ctr" anchorCtr="1"/>
          <a:lstStyle/>
          <a:p>
            <a:pPr>
              <a:defRPr sz="1200" b="0" i="0" u="none" strike="noStrike" kern="1200" baseline="0">
                <a:solidFill>
                  <a:srgbClr val="717171"/>
                </a:solidFill>
                <a:latin typeface="+mn-lt"/>
                <a:ea typeface="+mn-ea"/>
                <a:cs typeface="+mn-cs"/>
              </a:defRPr>
            </a:pPr>
            <a:endParaRPr lang="fi-FI"/>
          </a:p>
        </c:txPr>
        <c:crossAx val="430154128"/>
        <c:crosses val="autoZero"/>
        <c:auto val="1"/>
        <c:lblAlgn val="ctr"/>
        <c:lblOffset val="100"/>
        <c:noMultiLvlLbl val="0"/>
      </c:catAx>
      <c:valAx>
        <c:axId val="430154128"/>
        <c:scaling>
          <c:orientation val="minMax"/>
        </c:scaling>
        <c:delete val="1"/>
        <c:axPos val="l"/>
        <c:numFmt formatCode="0" sourceLinked="1"/>
        <c:majorTickMark val="none"/>
        <c:minorTickMark val="none"/>
        <c:tickLblPos val="nextTo"/>
        <c:crossAx val="430153736"/>
        <c:crosses val="autoZero"/>
        <c:crossBetween val="between"/>
      </c:valAx>
      <c:spPr>
        <a:noFill/>
        <a:ln>
          <a:noFill/>
        </a:ln>
        <a:effectLst/>
      </c:spPr>
    </c:plotArea>
    <c:plotVisOnly val="1"/>
    <c:dispBlanksAs val="gap"/>
    <c:showDLblsOverMax val="0"/>
  </c:chart>
  <c:spPr>
    <a:noFill/>
    <a:ln>
      <a:noFill/>
    </a:ln>
    <a:effectLst/>
  </c:spPr>
  <c:txPr>
    <a:bodyPr/>
    <a:lstStyle/>
    <a:p>
      <a:pPr>
        <a:defRPr sz="1000"/>
      </a:pPr>
      <a:endParaRPr lang="fi-FI"/>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240031874969054E-2"/>
          <c:y val="0.12616742550188501"/>
          <c:w val="0.96875990214268315"/>
          <c:h val="0.73536986502714718"/>
        </c:manualLayout>
      </c:layout>
      <c:barChart>
        <c:barDir val="col"/>
        <c:grouping val="clustered"/>
        <c:varyColors val="0"/>
        <c:ser>
          <c:idx val="0"/>
          <c:order val="0"/>
          <c:tx>
            <c:strRef>
              <c:f>Sheet1!$A$1</c:f>
              <c:strCache>
                <c:ptCount val="1"/>
                <c:pt idx="0">
                  <c:v>Column1</c:v>
                </c:pt>
              </c:strCache>
            </c:strRef>
          </c:tx>
          <c:spPr>
            <a:solidFill>
              <a:srgbClr val="848484"/>
            </a:solidFill>
            <a:ln>
              <a:noFill/>
            </a:ln>
            <a:effectLst/>
          </c:spPr>
          <c:invertIfNegative val="0"/>
          <c:dPt>
            <c:idx val="0"/>
            <c:invertIfNegative val="0"/>
            <c:bubble3D val="0"/>
            <c:extLst>
              <c:ext xmlns:c16="http://schemas.microsoft.com/office/drawing/2014/chart" uri="{C3380CC4-5D6E-409C-BE32-E72D297353CC}">
                <c16:uniqueId val="{00000000-B2DB-470C-BB73-2A4ED0E08F8A}"/>
              </c:ext>
            </c:extLst>
          </c:dPt>
          <c:dPt>
            <c:idx val="2"/>
            <c:invertIfNegative val="0"/>
            <c:bubble3D val="0"/>
            <c:extLst>
              <c:ext xmlns:c16="http://schemas.microsoft.com/office/drawing/2014/chart" uri="{C3380CC4-5D6E-409C-BE32-E72D297353CC}">
                <c16:uniqueId val="{00000001-B2DB-470C-BB73-2A4ED0E08F8A}"/>
              </c:ext>
            </c:extLst>
          </c:dPt>
          <c:dPt>
            <c:idx val="3"/>
            <c:invertIfNegative val="0"/>
            <c:bubble3D val="0"/>
            <c:extLst>
              <c:ext xmlns:c16="http://schemas.microsoft.com/office/drawing/2014/chart" uri="{C3380CC4-5D6E-409C-BE32-E72D297353CC}">
                <c16:uniqueId val="{00000002-B2DB-470C-BB73-2A4ED0E08F8A}"/>
              </c:ext>
            </c:extLst>
          </c:dPt>
          <c:dPt>
            <c:idx val="5"/>
            <c:invertIfNegative val="0"/>
            <c:bubble3D val="0"/>
            <c:extLst>
              <c:ext xmlns:c16="http://schemas.microsoft.com/office/drawing/2014/chart" uri="{C3380CC4-5D6E-409C-BE32-E72D297353CC}">
                <c16:uniqueId val="{00000003-B2DB-470C-BB73-2A4ED0E08F8A}"/>
              </c:ext>
            </c:extLst>
          </c:dPt>
          <c:dPt>
            <c:idx val="6"/>
            <c:invertIfNegative val="0"/>
            <c:bubble3D val="0"/>
            <c:extLst>
              <c:ext xmlns:c16="http://schemas.microsoft.com/office/drawing/2014/chart" uri="{C3380CC4-5D6E-409C-BE32-E72D297353CC}">
                <c16:uniqueId val="{00000004-B2DB-470C-BB73-2A4ED0E08F8A}"/>
              </c:ext>
            </c:extLst>
          </c:dPt>
          <c:dPt>
            <c:idx val="8"/>
            <c:invertIfNegative val="0"/>
            <c:bubble3D val="0"/>
            <c:extLst>
              <c:ext xmlns:c16="http://schemas.microsoft.com/office/drawing/2014/chart" uri="{C3380CC4-5D6E-409C-BE32-E72D297353CC}">
                <c16:uniqueId val="{00000005-B2DB-470C-BB73-2A4ED0E08F8A}"/>
              </c:ext>
            </c:extLst>
          </c:dPt>
          <c:dPt>
            <c:idx val="9"/>
            <c:invertIfNegative val="0"/>
            <c:bubble3D val="0"/>
            <c:extLst>
              <c:ext xmlns:c16="http://schemas.microsoft.com/office/drawing/2014/chart" uri="{C3380CC4-5D6E-409C-BE32-E72D297353CC}">
                <c16:uniqueId val="{00000006-B2DB-470C-BB73-2A4ED0E08F8A}"/>
              </c:ext>
            </c:extLst>
          </c:dPt>
          <c:val>
            <c:numRef>
              <c:f>Sheet1!$A$2:$A$16</c:f>
              <c:numCache>
                <c:formatCode>0</c:formatCode>
                <c:ptCount val="15"/>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numCache>
            </c:numRef>
          </c:val>
          <c:extLst>
            <c:ext xmlns:c16="http://schemas.microsoft.com/office/drawing/2014/chart" uri="{C3380CC4-5D6E-409C-BE32-E72D297353CC}">
              <c16:uniqueId val="{00000008-B2DB-470C-BB73-2A4ED0E08F8A}"/>
            </c:ext>
          </c:extLst>
        </c:ser>
        <c:ser>
          <c:idx val="1"/>
          <c:order val="1"/>
          <c:tx>
            <c:strRef>
              <c:f>Sheet1!$B$1</c:f>
              <c:strCache>
                <c:ptCount val="1"/>
                <c:pt idx="0">
                  <c:v>Muutos vuoteen 2015 verrattuna, % </c:v>
                </c:pt>
              </c:strCache>
            </c:strRef>
          </c:tx>
          <c:spPr>
            <a:solidFill>
              <a:srgbClr val="848484"/>
            </a:solidFill>
          </c:spPr>
          <c:invertIfNegative val="0"/>
          <c:dLbls>
            <c:spPr>
              <a:noFill/>
              <a:ln>
                <a:noFill/>
              </a:ln>
              <a:effectLst/>
            </c:spPr>
            <c:txPr>
              <a:bodyPr/>
              <a:lstStyle/>
              <a:p>
                <a:pPr>
                  <a:defRPr>
                    <a:solidFill>
                      <a:srgbClr val="717171"/>
                    </a:solidFill>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Sheet1!$B$2:$B$16</c:f>
              <c:numCache>
                <c:formatCode>0</c:formatCode>
                <c:ptCount val="15"/>
                <c:pt idx="0">
                  <c:v>0.14000000000000057</c:v>
                </c:pt>
                <c:pt idx="1">
                  <c:v>0.69999999999999929</c:v>
                </c:pt>
                <c:pt idx="2">
                  <c:v>3.2199999999999989</c:v>
                </c:pt>
                <c:pt idx="3">
                  <c:v>6.0500000000000007</c:v>
                </c:pt>
                <c:pt idx="4">
                  <c:v>0.52999999999999936</c:v>
                </c:pt>
                <c:pt idx="5">
                  <c:v>3.6099999999999994</c:v>
                </c:pt>
                <c:pt idx="6">
                  <c:v>-4.08</c:v>
                </c:pt>
                <c:pt idx="7">
                  <c:v>1.3800000000000008</c:v>
                </c:pt>
                <c:pt idx="8">
                  <c:v>3</c:v>
                </c:pt>
                <c:pt idx="9">
                  <c:v>-2.7199999999999998</c:v>
                </c:pt>
                <c:pt idx="10">
                  <c:v>3.6199999999999997</c:v>
                </c:pt>
                <c:pt idx="11">
                  <c:v>1.88</c:v>
                </c:pt>
                <c:pt idx="12">
                  <c:v>-1.75</c:v>
                </c:pt>
                <c:pt idx="13">
                  <c:v>2.62</c:v>
                </c:pt>
                <c:pt idx="14">
                  <c:v>0.92000000000000015</c:v>
                </c:pt>
              </c:numCache>
            </c:numRef>
          </c:val>
          <c:extLst>
            <c:ext xmlns:c16="http://schemas.microsoft.com/office/drawing/2014/chart" uri="{C3380CC4-5D6E-409C-BE32-E72D297353CC}">
              <c16:uniqueId val="{00000009-B2DB-470C-BB73-2A4ED0E08F8A}"/>
            </c:ext>
          </c:extLst>
        </c:ser>
        <c:dLbls>
          <c:showLegendKey val="0"/>
          <c:showVal val="0"/>
          <c:showCatName val="0"/>
          <c:showSerName val="0"/>
          <c:showPercent val="0"/>
          <c:showBubbleSize val="0"/>
        </c:dLbls>
        <c:gapWidth val="66"/>
        <c:overlap val="100"/>
        <c:axId val="433942496"/>
        <c:axId val="433942888"/>
      </c:barChart>
      <c:catAx>
        <c:axId val="433942496"/>
        <c:scaling>
          <c:orientation val="minMax"/>
        </c:scaling>
        <c:delete val="0"/>
        <c:axPos val="b"/>
        <c:numFmt formatCode="General" sourceLinked="1"/>
        <c:majorTickMark val="none"/>
        <c:minorTickMark val="none"/>
        <c:tickLblPos val="none"/>
        <c:spPr>
          <a:noFill/>
          <a:ln w="9525" cap="flat" cmpd="sng" algn="ctr">
            <a:solidFill>
              <a:srgbClr val="717171"/>
            </a:solidFill>
            <a:round/>
          </a:ln>
          <a:effectLst/>
        </c:spPr>
        <c:txPr>
          <a:bodyPr rot="-60000000" spcFirstLastPara="1" vertOverflow="ellipsis" vert="horz" wrap="square" anchor="ctr" anchorCtr="1"/>
          <a:lstStyle/>
          <a:p>
            <a:pPr>
              <a:defRPr sz="1000" b="0" i="0" u="none" strike="noStrike" kern="1200" baseline="0">
                <a:solidFill>
                  <a:srgbClr val="717171"/>
                </a:solidFill>
                <a:latin typeface="+mn-lt"/>
                <a:ea typeface="+mn-ea"/>
                <a:cs typeface="+mn-cs"/>
              </a:defRPr>
            </a:pPr>
            <a:endParaRPr lang="fi-FI"/>
          </a:p>
        </c:txPr>
        <c:crossAx val="433942888"/>
        <c:crosses val="autoZero"/>
        <c:auto val="1"/>
        <c:lblAlgn val="ctr"/>
        <c:lblOffset val="100"/>
        <c:noMultiLvlLbl val="0"/>
      </c:catAx>
      <c:valAx>
        <c:axId val="433942888"/>
        <c:scaling>
          <c:orientation val="minMax"/>
        </c:scaling>
        <c:delete val="1"/>
        <c:axPos val="l"/>
        <c:numFmt formatCode="0" sourceLinked="1"/>
        <c:majorTickMark val="none"/>
        <c:minorTickMark val="none"/>
        <c:tickLblPos val="nextTo"/>
        <c:crossAx val="433942496"/>
        <c:crosses val="autoZero"/>
        <c:crossBetween val="between"/>
      </c:valAx>
      <c:spPr>
        <a:noFill/>
        <a:ln>
          <a:noFill/>
        </a:ln>
        <a:effectLst/>
      </c:spPr>
    </c:plotArea>
    <c:plotVisOnly val="1"/>
    <c:dispBlanksAs val="gap"/>
    <c:showDLblsOverMax val="0"/>
  </c:chart>
  <c:spPr>
    <a:noFill/>
    <a:ln>
      <a:noFill/>
    </a:ln>
    <a:effectLst/>
  </c:spPr>
  <c:txPr>
    <a:bodyPr/>
    <a:lstStyle/>
    <a:p>
      <a:pPr>
        <a:defRPr sz="1000"/>
      </a:pPr>
      <a:endParaRPr lang="fi-FI"/>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7840" cy="466434"/>
          </a:xfrm>
          <a:prstGeom prst="rect">
            <a:avLst/>
          </a:prstGeom>
        </p:spPr>
        <p:txBody>
          <a:bodyPr vert="horz" lIns="91330" tIns="45665" rIns="91330" bIns="45665" rtlCol="0"/>
          <a:lstStyle>
            <a:lvl1pPr algn="l">
              <a:defRPr sz="1200"/>
            </a:lvl1pPr>
          </a:lstStyle>
          <a:p>
            <a:endParaRPr lang="en-GB"/>
          </a:p>
        </p:txBody>
      </p:sp>
      <p:sp>
        <p:nvSpPr>
          <p:cNvPr id="3" name="Date Placeholder 2"/>
          <p:cNvSpPr>
            <a:spLocks noGrp="1"/>
          </p:cNvSpPr>
          <p:nvPr>
            <p:ph type="dt" sz="quarter" idx="1"/>
          </p:nvPr>
        </p:nvSpPr>
        <p:spPr>
          <a:xfrm>
            <a:off x="3970938" y="1"/>
            <a:ext cx="3037840" cy="466434"/>
          </a:xfrm>
          <a:prstGeom prst="rect">
            <a:avLst/>
          </a:prstGeom>
        </p:spPr>
        <p:txBody>
          <a:bodyPr vert="horz" lIns="91330" tIns="45665" rIns="91330" bIns="45665" rtlCol="0"/>
          <a:lstStyle>
            <a:lvl1pPr algn="r">
              <a:defRPr sz="1200"/>
            </a:lvl1pPr>
          </a:lstStyle>
          <a:p>
            <a:fld id="{42691DDE-BA6A-4F57-909C-98F49C72955F}" type="datetimeFigureOut">
              <a:rPr lang="en-GB" smtClean="0"/>
              <a:t>24/01/2018</a:t>
            </a:fld>
            <a:endParaRPr lang="en-GB"/>
          </a:p>
        </p:txBody>
      </p:sp>
      <p:sp>
        <p:nvSpPr>
          <p:cNvPr id="4" name="Footer Placeholder 3"/>
          <p:cNvSpPr>
            <a:spLocks noGrp="1"/>
          </p:cNvSpPr>
          <p:nvPr>
            <p:ph type="ftr" sz="quarter" idx="2"/>
          </p:nvPr>
        </p:nvSpPr>
        <p:spPr>
          <a:xfrm>
            <a:off x="1" y="8829968"/>
            <a:ext cx="3037840" cy="466433"/>
          </a:xfrm>
          <a:prstGeom prst="rect">
            <a:avLst/>
          </a:prstGeom>
        </p:spPr>
        <p:txBody>
          <a:bodyPr vert="horz" lIns="91330" tIns="45665" rIns="91330" bIns="45665" rtlCol="0" anchor="b"/>
          <a:lstStyle>
            <a:lvl1pPr algn="l">
              <a:defRPr sz="1200"/>
            </a:lvl1pPr>
          </a:lstStyle>
          <a:p>
            <a:endParaRPr lang="en-GB"/>
          </a:p>
        </p:txBody>
      </p:sp>
      <p:sp>
        <p:nvSpPr>
          <p:cNvPr id="5" name="Slide Number Placeholder 4"/>
          <p:cNvSpPr>
            <a:spLocks noGrp="1"/>
          </p:cNvSpPr>
          <p:nvPr>
            <p:ph type="sldNum" sz="quarter" idx="3"/>
          </p:nvPr>
        </p:nvSpPr>
        <p:spPr>
          <a:xfrm>
            <a:off x="3970938" y="8829968"/>
            <a:ext cx="3037840" cy="466433"/>
          </a:xfrm>
          <a:prstGeom prst="rect">
            <a:avLst/>
          </a:prstGeom>
        </p:spPr>
        <p:txBody>
          <a:bodyPr vert="horz" lIns="91330" tIns="45665" rIns="91330" bIns="45665" rtlCol="0" anchor="b"/>
          <a:lstStyle>
            <a:lvl1pPr algn="r">
              <a:defRPr sz="1200"/>
            </a:lvl1pPr>
          </a:lstStyle>
          <a:p>
            <a:fld id="{3DC50D33-42BE-4A7B-9A0E-84D31BC6EF4B}" type="slidenum">
              <a:rPr lang="en-GB" smtClean="0"/>
              <a:t>‹#›</a:t>
            </a:fld>
            <a:endParaRPr lang="en-GB"/>
          </a:p>
        </p:txBody>
      </p:sp>
    </p:spTree>
    <p:extLst>
      <p:ext uri="{BB962C8B-B14F-4D97-AF65-F5344CB8AC3E}">
        <p14:creationId xmlns:p14="http://schemas.microsoft.com/office/powerpoint/2010/main" val="27345535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7840" cy="466434"/>
          </a:xfrm>
          <a:prstGeom prst="rect">
            <a:avLst/>
          </a:prstGeom>
        </p:spPr>
        <p:txBody>
          <a:bodyPr vert="horz" lIns="91330" tIns="45665" rIns="91330" bIns="45665" rtlCol="0"/>
          <a:lstStyle>
            <a:lvl1pPr algn="l">
              <a:defRPr sz="1200"/>
            </a:lvl1pPr>
          </a:lstStyle>
          <a:p>
            <a:endParaRPr lang="en-GB"/>
          </a:p>
        </p:txBody>
      </p:sp>
      <p:sp>
        <p:nvSpPr>
          <p:cNvPr id="3" name="Date Placeholder 2"/>
          <p:cNvSpPr>
            <a:spLocks noGrp="1"/>
          </p:cNvSpPr>
          <p:nvPr>
            <p:ph type="dt" idx="1"/>
          </p:nvPr>
        </p:nvSpPr>
        <p:spPr>
          <a:xfrm>
            <a:off x="3970938" y="1"/>
            <a:ext cx="3037840" cy="466434"/>
          </a:xfrm>
          <a:prstGeom prst="rect">
            <a:avLst/>
          </a:prstGeom>
        </p:spPr>
        <p:txBody>
          <a:bodyPr vert="horz" lIns="91330" tIns="45665" rIns="91330" bIns="45665" rtlCol="0"/>
          <a:lstStyle>
            <a:lvl1pPr algn="r">
              <a:defRPr sz="1200"/>
            </a:lvl1pPr>
          </a:lstStyle>
          <a:p>
            <a:fld id="{CBAAC5B1-F58D-4268-BB75-9856A9D794A6}" type="datetimeFigureOut">
              <a:rPr lang="en-GB" smtClean="0"/>
              <a:t>24/01/2018</a:t>
            </a:fld>
            <a:endParaRPr lang="en-GB"/>
          </a:p>
        </p:txBody>
      </p:sp>
      <p:sp>
        <p:nvSpPr>
          <p:cNvPr id="4" name="Slide Image Placeholder 3"/>
          <p:cNvSpPr>
            <a:spLocks noGrp="1" noRot="1" noChangeAspect="1"/>
          </p:cNvSpPr>
          <p:nvPr>
            <p:ph type="sldImg" idx="2"/>
          </p:nvPr>
        </p:nvSpPr>
        <p:spPr>
          <a:xfrm>
            <a:off x="715963" y="1162050"/>
            <a:ext cx="5578475" cy="3138488"/>
          </a:xfrm>
          <a:prstGeom prst="rect">
            <a:avLst/>
          </a:prstGeom>
          <a:noFill/>
          <a:ln w="12700">
            <a:solidFill>
              <a:prstClr val="black"/>
            </a:solidFill>
          </a:ln>
        </p:spPr>
        <p:txBody>
          <a:bodyPr vert="horz" lIns="91330" tIns="45665" rIns="91330" bIns="45665" rtlCol="0" anchor="ctr"/>
          <a:lstStyle/>
          <a:p>
            <a:endParaRPr lang="en-GB"/>
          </a:p>
        </p:txBody>
      </p:sp>
      <p:sp>
        <p:nvSpPr>
          <p:cNvPr id="5" name="Notes Placeholder 4"/>
          <p:cNvSpPr>
            <a:spLocks noGrp="1"/>
          </p:cNvSpPr>
          <p:nvPr>
            <p:ph type="body" sz="quarter" idx="3"/>
          </p:nvPr>
        </p:nvSpPr>
        <p:spPr>
          <a:xfrm>
            <a:off x="701041" y="4473893"/>
            <a:ext cx="5608320" cy="3660457"/>
          </a:xfrm>
          <a:prstGeom prst="rect">
            <a:avLst/>
          </a:prstGeom>
        </p:spPr>
        <p:txBody>
          <a:bodyPr vert="horz" lIns="91330" tIns="45665" rIns="91330" bIns="4566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8829968"/>
            <a:ext cx="3037840" cy="466433"/>
          </a:xfrm>
          <a:prstGeom prst="rect">
            <a:avLst/>
          </a:prstGeom>
        </p:spPr>
        <p:txBody>
          <a:bodyPr vert="horz" lIns="91330" tIns="45665" rIns="91330" bIns="45665"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8"/>
            <a:ext cx="3037840" cy="466433"/>
          </a:xfrm>
          <a:prstGeom prst="rect">
            <a:avLst/>
          </a:prstGeom>
        </p:spPr>
        <p:txBody>
          <a:bodyPr vert="horz" lIns="91330" tIns="45665" rIns="91330" bIns="45665" rtlCol="0" anchor="b"/>
          <a:lstStyle>
            <a:lvl1pPr algn="r">
              <a:defRPr sz="1200"/>
            </a:lvl1pPr>
          </a:lstStyle>
          <a:p>
            <a:fld id="{65900C33-90AE-4963-9AD8-3B07939F57E9}" type="slidenum">
              <a:rPr lang="en-GB" smtClean="0"/>
              <a:t>‹#›</a:t>
            </a:fld>
            <a:endParaRPr lang="en-GB"/>
          </a:p>
        </p:txBody>
      </p:sp>
    </p:spTree>
    <p:extLst>
      <p:ext uri="{BB962C8B-B14F-4D97-AF65-F5344CB8AC3E}">
        <p14:creationId xmlns:p14="http://schemas.microsoft.com/office/powerpoint/2010/main" val="1609606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endParaRPr lang="en-GB" dirty="0"/>
          </a:p>
        </p:txBody>
      </p:sp>
    </p:spTree>
    <p:extLst>
      <p:ext uri="{BB962C8B-B14F-4D97-AF65-F5344CB8AC3E}">
        <p14:creationId xmlns:p14="http://schemas.microsoft.com/office/powerpoint/2010/main" val="7779788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endParaRPr lang="en-GB" dirty="0"/>
          </a:p>
        </p:txBody>
      </p:sp>
    </p:spTree>
    <p:extLst>
      <p:ext uri="{BB962C8B-B14F-4D97-AF65-F5344CB8AC3E}">
        <p14:creationId xmlns:p14="http://schemas.microsoft.com/office/powerpoint/2010/main" val="250194823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1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67200" y="1138238"/>
            <a:ext cx="4665663" cy="1787237"/>
          </a:xfrm>
          <a:prstGeom prst="rect">
            <a:avLst/>
          </a:prstGeom>
        </p:spPr>
        <p:txBody>
          <a:bodyPr anchor="b">
            <a:noAutofit/>
          </a:bodyPr>
          <a:lstStyle>
            <a:lvl1pPr algn="l">
              <a:defRPr sz="2400" b="1">
                <a:solidFill>
                  <a:schemeClr val="tx1"/>
                </a:solidFill>
              </a:defRPr>
            </a:lvl1pPr>
          </a:lstStyle>
          <a:p>
            <a:r>
              <a:rPr lang="en-GB" dirty="0"/>
              <a:t>Click to edit master title style</a:t>
            </a:r>
          </a:p>
        </p:txBody>
      </p:sp>
      <p:sp>
        <p:nvSpPr>
          <p:cNvPr id="3" name="Subtitle 2"/>
          <p:cNvSpPr>
            <a:spLocks noGrp="1"/>
          </p:cNvSpPr>
          <p:nvPr>
            <p:ph type="subTitle" idx="1" hasCustomPrompt="1"/>
          </p:nvPr>
        </p:nvSpPr>
        <p:spPr>
          <a:xfrm>
            <a:off x="367200" y="3146902"/>
            <a:ext cx="4665663" cy="1882298"/>
          </a:xfrm>
          <a:prstGeom prst="rect">
            <a:avLst/>
          </a:prstGeom>
        </p:spPr>
        <p:txBody>
          <a:bodyPr anchor="t">
            <a:noAutofit/>
          </a:bodyPr>
          <a:lstStyle>
            <a:lvl1pPr marL="0" indent="0" algn="l">
              <a:spcBef>
                <a:spcPts val="600"/>
              </a:spcBef>
              <a:buNone/>
              <a:defRPr sz="22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8" name="Picture 7"/>
          <p:cNvPicPr>
            <a:picLocks noChangeAspect="1"/>
          </p:cNvPicPr>
          <p:nvPr userDrawn="1">
            <p:custDataLst>
              <p:tags r:id="rId1"/>
            </p:custDataLst>
          </p:nvPr>
        </p:nvPicPr>
        <p:blipFill rotWithShape="1">
          <a:blip r:embed="rId3">
            <a:extLst>
              <a:ext uri="{28A0092B-C50C-407E-A947-70E740481C1C}">
                <a14:useLocalDpi xmlns:a14="http://schemas.microsoft.com/office/drawing/2010/main" val="0"/>
              </a:ext>
            </a:extLst>
          </a:blip>
          <a:srcRect t="19289" b="19465"/>
          <a:stretch/>
        </p:blipFill>
        <p:spPr>
          <a:xfrm>
            <a:off x="367200" y="552450"/>
            <a:ext cx="2567641" cy="302420"/>
          </a:xfrm>
          <a:prstGeom prst="rect">
            <a:avLst/>
          </a:prstGeom>
        </p:spPr>
      </p:pic>
    </p:spTree>
    <p:extLst>
      <p:ext uri="{BB962C8B-B14F-4D97-AF65-F5344CB8AC3E}">
        <p14:creationId xmlns:p14="http://schemas.microsoft.com/office/powerpoint/2010/main" val="848500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2 x content">
    <p:spTree>
      <p:nvGrpSpPr>
        <p:cNvPr id="1" name=""/>
        <p:cNvGrpSpPr/>
        <p:nvPr/>
      </p:nvGrpSpPr>
      <p:grpSpPr>
        <a:xfrm>
          <a:off x="0" y="0"/>
          <a:ext cx="0" cy="0"/>
          <a:chOff x="0" y="0"/>
          <a:chExt cx="0" cy="0"/>
        </a:xfrm>
      </p:grpSpPr>
      <p:sp>
        <p:nvSpPr>
          <p:cNvPr id="8" name="Content Placeholder 2"/>
          <p:cNvSpPr>
            <a:spLocks noGrp="1"/>
          </p:cNvSpPr>
          <p:nvPr>
            <p:ph idx="1" hasCustomPrompt="1"/>
          </p:nvPr>
        </p:nvSpPr>
        <p:spPr>
          <a:xfrm>
            <a:off x="360000" y="1708150"/>
            <a:ext cx="5626800" cy="400320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 name="Content Placeholder 35"/>
          <p:cNvSpPr>
            <a:spLocks noGrp="1"/>
          </p:cNvSpPr>
          <p:nvPr>
            <p:ph sz="quarter" idx="14" hasCustomPrompt="1"/>
          </p:nvPr>
        </p:nvSpPr>
        <p:spPr>
          <a:xfrm>
            <a:off x="6191574" y="1708150"/>
            <a:ext cx="5626800" cy="400320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6"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9" name="Text Placeholder 2"/>
          <p:cNvSpPr>
            <a:spLocks noGrp="1"/>
          </p:cNvSpPr>
          <p:nvPr>
            <p:ph type="body" sz="quarter" idx="17"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12"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1225125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3 x content">
    <p:spTree>
      <p:nvGrpSpPr>
        <p:cNvPr id="1" name=""/>
        <p:cNvGrpSpPr/>
        <p:nvPr/>
      </p:nvGrpSpPr>
      <p:grpSpPr>
        <a:xfrm>
          <a:off x="0" y="0"/>
          <a:ext cx="0" cy="0"/>
          <a:chOff x="0" y="0"/>
          <a:chExt cx="0" cy="0"/>
        </a:xfrm>
      </p:grpSpPr>
      <p:sp>
        <p:nvSpPr>
          <p:cNvPr id="9" name="Content Placeholder 2"/>
          <p:cNvSpPr>
            <a:spLocks noGrp="1"/>
          </p:cNvSpPr>
          <p:nvPr>
            <p:ph idx="1"/>
          </p:nvPr>
        </p:nvSpPr>
        <p:spPr>
          <a:xfrm>
            <a:off x="359998" y="1708150"/>
            <a:ext cx="36792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Content Placeholder 2"/>
          <p:cNvSpPr>
            <a:spLocks noGrp="1"/>
          </p:cNvSpPr>
          <p:nvPr>
            <p:ph idx="14"/>
          </p:nvPr>
        </p:nvSpPr>
        <p:spPr>
          <a:xfrm>
            <a:off x="4251326" y="1708150"/>
            <a:ext cx="36792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Content Placeholder 2"/>
          <p:cNvSpPr>
            <a:spLocks noGrp="1"/>
          </p:cNvSpPr>
          <p:nvPr>
            <p:ph idx="15"/>
          </p:nvPr>
        </p:nvSpPr>
        <p:spPr>
          <a:xfrm>
            <a:off x="8142653" y="1708150"/>
            <a:ext cx="36792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7" name="Text Placeholder 2"/>
          <p:cNvSpPr>
            <a:spLocks noGrp="1"/>
          </p:cNvSpPr>
          <p:nvPr>
            <p:ph type="body" sz="quarter" idx="17"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18"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
        <p:nvSpPr>
          <p:cNvPr id="19"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2972380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4 x content">
    <p:spTree>
      <p:nvGrpSpPr>
        <p:cNvPr id="1" name=""/>
        <p:cNvGrpSpPr/>
        <p:nvPr/>
      </p:nvGrpSpPr>
      <p:grpSpPr>
        <a:xfrm>
          <a:off x="0" y="0"/>
          <a:ext cx="0" cy="0"/>
          <a:chOff x="0" y="0"/>
          <a:chExt cx="0" cy="0"/>
        </a:xfrm>
      </p:grpSpPr>
      <p:sp>
        <p:nvSpPr>
          <p:cNvPr id="10" name="Content Placeholder 2"/>
          <p:cNvSpPr>
            <a:spLocks noGrp="1"/>
          </p:cNvSpPr>
          <p:nvPr>
            <p:ph idx="1" hasCustomPrompt="1"/>
          </p:nvPr>
        </p:nvSpPr>
        <p:spPr>
          <a:xfrm>
            <a:off x="359998"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Content Placeholder 2"/>
          <p:cNvSpPr>
            <a:spLocks noGrp="1"/>
          </p:cNvSpPr>
          <p:nvPr>
            <p:ph idx="14" hasCustomPrompt="1"/>
          </p:nvPr>
        </p:nvSpPr>
        <p:spPr>
          <a:xfrm>
            <a:off x="3275192"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3" name="Content Placeholder 2"/>
          <p:cNvSpPr>
            <a:spLocks noGrp="1"/>
          </p:cNvSpPr>
          <p:nvPr>
            <p:ph idx="15" hasCustomPrompt="1"/>
          </p:nvPr>
        </p:nvSpPr>
        <p:spPr>
          <a:xfrm>
            <a:off x="6190386"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8" name="Content Placeholder 2"/>
          <p:cNvSpPr>
            <a:spLocks noGrp="1"/>
          </p:cNvSpPr>
          <p:nvPr>
            <p:ph idx="16" hasCustomPrompt="1"/>
          </p:nvPr>
        </p:nvSpPr>
        <p:spPr>
          <a:xfrm>
            <a:off x="9105580"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9"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20" name="Text Placeholder 2"/>
          <p:cNvSpPr>
            <a:spLocks noGrp="1"/>
          </p:cNvSpPr>
          <p:nvPr>
            <p:ph type="body" sz="quarter" idx="18"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21" name="Text Placeholder 17"/>
          <p:cNvSpPr>
            <a:spLocks noGrp="1"/>
          </p:cNvSpPr>
          <p:nvPr>
            <p:ph type="body" sz="quarter" idx="19"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
        <p:nvSpPr>
          <p:cNvPr id="22"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3279802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 sub headin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1"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7" name="Text Placeholder 2"/>
          <p:cNvSpPr>
            <a:spLocks noGrp="1"/>
          </p:cNvSpPr>
          <p:nvPr>
            <p:ph type="body" sz="quarter" idx="17"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9"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1708201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Footer only">
    <p:spTree>
      <p:nvGrpSpPr>
        <p:cNvPr id="1" name=""/>
        <p:cNvGrpSpPr/>
        <p:nvPr/>
      </p:nvGrpSpPr>
      <p:grpSpPr>
        <a:xfrm>
          <a:off x="0" y="0"/>
          <a:ext cx="0" cy="0"/>
          <a:chOff x="0" y="0"/>
          <a:chExt cx="0" cy="0"/>
        </a:xfrm>
      </p:grpSpPr>
      <p:sp>
        <p:nvSpPr>
          <p:cNvPr id="5"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3638629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1"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7" name="Text Placeholder 2"/>
          <p:cNvSpPr>
            <a:spLocks noGrp="1"/>
          </p:cNvSpPr>
          <p:nvPr>
            <p:ph type="body" sz="quarter" idx="17"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9"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893884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Title and 2 x content - no sub heading">
    <p:spTree>
      <p:nvGrpSpPr>
        <p:cNvPr id="1" name=""/>
        <p:cNvGrpSpPr/>
        <p:nvPr/>
      </p:nvGrpSpPr>
      <p:grpSpPr>
        <a:xfrm>
          <a:off x="0" y="0"/>
          <a:ext cx="0" cy="0"/>
          <a:chOff x="0" y="0"/>
          <a:chExt cx="0" cy="0"/>
        </a:xfrm>
      </p:grpSpPr>
      <p:sp>
        <p:nvSpPr>
          <p:cNvPr id="8" name="Content Placeholder 2"/>
          <p:cNvSpPr>
            <a:spLocks noGrp="1"/>
          </p:cNvSpPr>
          <p:nvPr>
            <p:ph idx="1" hasCustomPrompt="1"/>
          </p:nvPr>
        </p:nvSpPr>
        <p:spPr>
          <a:xfrm>
            <a:off x="360000" y="1708150"/>
            <a:ext cx="5626800" cy="400320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 name="Content Placeholder 35"/>
          <p:cNvSpPr>
            <a:spLocks noGrp="1"/>
          </p:cNvSpPr>
          <p:nvPr>
            <p:ph sz="quarter" idx="14" hasCustomPrompt="1"/>
          </p:nvPr>
        </p:nvSpPr>
        <p:spPr>
          <a:xfrm>
            <a:off x="6191574" y="1708150"/>
            <a:ext cx="5626800" cy="400320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6"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12"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2800696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1 x content - no sub heading">
    <p:spTree>
      <p:nvGrpSpPr>
        <p:cNvPr id="1" name=""/>
        <p:cNvGrpSpPr/>
        <p:nvPr/>
      </p:nvGrpSpPr>
      <p:grpSpPr>
        <a:xfrm>
          <a:off x="0" y="0"/>
          <a:ext cx="0" cy="0"/>
          <a:chOff x="0" y="0"/>
          <a:chExt cx="0" cy="0"/>
        </a:xfrm>
      </p:grpSpPr>
      <p:sp>
        <p:nvSpPr>
          <p:cNvPr id="7" name="Content Placeholder 2"/>
          <p:cNvSpPr>
            <a:spLocks noGrp="1"/>
          </p:cNvSpPr>
          <p:nvPr>
            <p:ph idx="1" hasCustomPrompt="1"/>
          </p:nvPr>
        </p:nvSpPr>
        <p:spPr>
          <a:xfrm>
            <a:off x="359999" y="1708150"/>
            <a:ext cx="11466873" cy="4018118"/>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5"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9"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3580116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2 x content - no sub heading">
    <p:spTree>
      <p:nvGrpSpPr>
        <p:cNvPr id="1" name=""/>
        <p:cNvGrpSpPr/>
        <p:nvPr/>
      </p:nvGrpSpPr>
      <p:grpSpPr>
        <a:xfrm>
          <a:off x="0" y="0"/>
          <a:ext cx="0" cy="0"/>
          <a:chOff x="0" y="0"/>
          <a:chExt cx="0" cy="0"/>
        </a:xfrm>
      </p:grpSpPr>
      <p:sp>
        <p:nvSpPr>
          <p:cNvPr id="8" name="Content Placeholder 2"/>
          <p:cNvSpPr>
            <a:spLocks noGrp="1"/>
          </p:cNvSpPr>
          <p:nvPr>
            <p:ph idx="1" hasCustomPrompt="1"/>
          </p:nvPr>
        </p:nvSpPr>
        <p:spPr>
          <a:xfrm>
            <a:off x="360000" y="1708150"/>
            <a:ext cx="5626800" cy="400320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 name="Content Placeholder 35"/>
          <p:cNvSpPr>
            <a:spLocks noGrp="1"/>
          </p:cNvSpPr>
          <p:nvPr>
            <p:ph sz="quarter" idx="14" hasCustomPrompt="1"/>
          </p:nvPr>
        </p:nvSpPr>
        <p:spPr>
          <a:xfrm>
            <a:off x="6191574" y="1708150"/>
            <a:ext cx="5626800" cy="400320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6"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12"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2927787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3 x content - no sub heading">
    <p:spTree>
      <p:nvGrpSpPr>
        <p:cNvPr id="1" name=""/>
        <p:cNvGrpSpPr/>
        <p:nvPr/>
      </p:nvGrpSpPr>
      <p:grpSpPr>
        <a:xfrm>
          <a:off x="0" y="0"/>
          <a:ext cx="0" cy="0"/>
          <a:chOff x="0" y="0"/>
          <a:chExt cx="0" cy="0"/>
        </a:xfrm>
      </p:grpSpPr>
      <p:sp>
        <p:nvSpPr>
          <p:cNvPr id="9" name="Content Placeholder 2"/>
          <p:cNvSpPr>
            <a:spLocks noGrp="1"/>
          </p:cNvSpPr>
          <p:nvPr>
            <p:ph idx="1"/>
          </p:nvPr>
        </p:nvSpPr>
        <p:spPr>
          <a:xfrm>
            <a:off x="359998" y="1708150"/>
            <a:ext cx="36792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 name="Content Placeholder 2"/>
          <p:cNvSpPr>
            <a:spLocks noGrp="1"/>
          </p:cNvSpPr>
          <p:nvPr>
            <p:ph idx="14"/>
          </p:nvPr>
        </p:nvSpPr>
        <p:spPr>
          <a:xfrm>
            <a:off x="4251325" y="1708150"/>
            <a:ext cx="36792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Content Placeholder 2"/>
          <p:cNvSpPr>
            <a:spLocks noGrp="1"/>
          </p:cNvSpPr>
          <p:nvPr>
            <p:ph idx="15"/>
          </p:nvPr>
        </p:nvSpPr>
        <p:spPr>
          <a:xfrm>
            <a:off x="8142653" y="1708150"/>
            <a:ext cx="36792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6"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8"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
        <p:nvSpPr>
          <p:cNvPr id="19"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3517469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2 (white)">
    <p:bg>
      <p:bgPr>
        <a:solidFill>
          <a:schemeClr val="bg1"/>
        </a:solidFill>
        <a:effectLst/>
      </p:bgPr>
    </p:bg>
    <p:spTree>
      <p:nvGrpSpPr>
        <p:cNvPr id="1" name=""/>
        <p:cNvGrpSpPr/>
        <p:nvPr/>
      </p:nvGrpSpPr>
      <p:grpSpPr>
        <a:xfrm>
          <a:off x="0" y="0"/>
          <a:ext cx="0" cy="0"/>
          <a:chOff x="0" y="0"/>
          <a:chExt cx="0" cy="0"/>
        </a:xfrm>
      </p:grpSpPr>
      <p:sp>
        <p:nvSpPr>
          <p:cNvPr id="32" name="Picture Placeholder 31"/>
          <p:cNvSpPr>
            <a:spLocks noGrp="1"/>
          </p:cNvSpPr>
          <p:nvPr>
            <p:ph type="pic" sz="quarter" idx="13"/>
          </p:nvPr>
        </p:nvSpPr>
        <p:spPr>
          <a:xfrm>
            <a:off x="-6650" y="857"/>
            <a:ext cx="12200176" cy="6857143"/>
          </a:xfrm>
          <a:prstGeom prst="rect">
            <a:avLst/>
          </a:prstGeom>
        </p:spPr>
        <p:txBody>
          <a:bodyPr anchor="ctr"/>
          <a:lstStyle>
            <a:lvl1pPr algn="ctr">
              <a:defRPr>
                <a:solidFill>
                  <a:schemeClr val="tx1"/>
                </a:solidFill>
              </a:defRPr>
            </a:lvl1pPr>
          </a:lstStyle>
          <a:p>
            <a:r>
              <a:rPr lang="en-US"/>
              <a:t>Click icon to add picture</a:t>
            </a:r>
            <a:endParaRPr lang="en-GB" dirty="0"/>
          </a:p>
        </p:txBody>
      </p:sp>
      <p:sp>
        <p:nvSpPr>
          <p:cNvPr id="2" name="Title 1"/>
          <p:cNvSpPr>
            <a:spLocks noGrp="1"/>
          </p:cNvSpPr>
          <p:nvPr>
            <p:ph type="ctrTitle" hasCustomPrompt="1"/>
          </p:nvPr>
        </p:nvSpPr>
        <p:spPr>
          <a:xfrm>
            <a:off x="360000" y="3846097"/>
            <a:ext cx="11466875" cy="1143000"/>
          </a:xfrm>
          <a:prstGeom prst="rect">
            <a:avLst/>
          </a:prstGeom>
        </p:spPr>
        <p:txBody>
          <a:bodyPr anchor="b">
            <a:noAutofit/>
          </a:bodyPr>
          <a:lstStyle>
            <a:lvl1pPr algn="l">
              <a:defRPr sz="2400" b="1">
                <a:solidFill>
                  <a:schemeClr val="tx1"/>
                </a:solidFill>
              </a:defRPr>
            </a:lvl1pPr>
          </a:lstStyle>
          <a:p>
            <a:r>
              <a:rPr lang="en-GB" dirty="0"/>
              <a:t>Click to edit master title style</a:t>
            </a:r>
          </a:p>
        </p:txBody>
      </p:sp>
      <p:sp>
        <p:nvSpPr>
          <p:cNvPr id="3" name="Subtitle 2"/>
          <p:cNvSpPr>
            <a:spLocks noGrp="1"/>
          </p:cNvSpPr>
          <p:nvPr>
            <p:ph type="subTitle" idx="1" hasCustomPrompt="1"/>
          </p:nvPr>
        </p:nvSpPr>
        <p:spPr>
          <a:xfrm>
            <a:off x="360000" y="4989097"/>
            <a:ext cx="11466875" cy="1125748"/>
          </a:xfrm>
          <a:prstGeom prst="rect">
            <a:avLst/>
          </a:prstGeom>
        </p:spPr>
        <p:txBody>
          <a:bodyPr anchor="t">
            <a:noAutofit/>
          </a:bodyPr>
          <a:lstStyle>
            <a:lvl1pPr marL="0" indent="0" algn="l">
              <a:spcBef>
                <a:spcPts val="200"/>
              </a:spcBef>
              <a:buNone/>
              <a:defRPr sz="22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spTree>
    <p:extLst>
      <p:ext uri="{BB962C8B-B14F-4D97-AF65-F5344CB8AC3E}">
        <p14:creationId xmlns:p14="http://schemas.microsoft.com/office/powerpoint/2010/main" val="1422397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4 x content - no sub heading">
    <p:spTree>
      <p:nvGrpSpPr>
        <p:cNvPr id="1" name=""/>
        <p:cNvGrpSpPr/>
        <p:nvPr/>
      </p:nvGrpSpPr>
      <p:grpSpPr>
        <a:xfrm>
          <a:off x="0" y="0"/>
          <a:ext cx="0" cy="0"/>
          <a:chOff x="0" y="0"/>
          <a:chExt cx="0" cy="0"/>
        </a:xfrm>
      </p:grpSpPr>
      <p:sp>
        <p:nvSpPr>
          <p:cNvPr id="10" name="Content Placeholder 2"/>
          <p:cNvSpPr>
            <a:spLocks noGrp="1"/>
          </p:cNvSpPr>
          <p:nvPr>
            <p:ph idx="1" hasCustomPrompt="1"/>
          </p:nvPr>
        </p:nvSpPr>
        <p:spPr>
          <a:xfrm>
            <a:off x="359998"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Content Placeholder 2"/>
          <p:cNvSpPr>
            <a:spLocks noGrp="1"/>
          </p:cNvSpPr>
          <p:nvPr>
            <p:ph idx="14" hasCustomPrompt="1"/>
          </p:nvPr>
        </p:nvSpPr>
        <p:spPr>
          <a:xfrm>
            <a:off x="3275192"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3" name="Content Placeholder 2"/>
          <p:cNvSpPr>
            <a:spLocks noGrp="1"/>
          </p:cNvSpPr>
          <p:nvPr>
            <p:ph idx="15" hasCustomPrompt="1"/>
          </p:nvPr>
        </p:nvSpPr>
        <p:spPr>
          <a:xfrm>
            <a:off x="6190386"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8" name="Content Placeholder 2"/>
          <p:cNvSpPr>
            <a:spLocks noGrp="1"/>
          </p:cNvSpPr>
          <p:nvPr>
            <p:ph idx="16" hasCustomPrompt="1"/>
          </p:nvPr>
        </p:nvSpPr>
        <p:spPr>
          <a:xfrm>
            <a:off x="9105580"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9"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21" name="Text Placeholder 17"/>
          <p:cNvSpPr>
            <a:spLocks noGrp="1"/>
          </p:cNvSpPr>
          <p:nvPr>
            <p:ph type="body" sz="quarter" idx="19"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
        <p:nvSpPr>
          <p:cNvPr id="22"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32081995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only - no sub headin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1"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9"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233470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3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162800" y="1138238"/>
            <a:ext cx="4665663" cy="1787237"/>
          </a:xfrm>
          <a:prstGeom prst="rect">
            <a:avLst/>
          </a:prstGeom>
        </p:spPr>
        <p:txBody>
          <a:bodyPr anchor="b">
            <a:noAutofit/>
          </a:bodyPr>
          <a:lstStyle>
            <a:lvl1pPr algn="l">
              <a:defRPr sz="2400" b="1">
                <a:solidFill>
                  <a:schemeClr val="tx1"/>
                </a:solidFill>
              </a:defRPr>
            </a:lvl1pPr>
          </a:lstStyle>
          <a:p>
            <a:r>
              <a:rPr lang="en-GB" dirty="0"/>
              <a:t>Click to edit master title style</a:t>
            </a:r>
          </a:p>
        </p:txBody>
      </p:sp>
      <p:sp>
        <p:nvSpPr>
          <p:cNvPr id="3" name="Subtitle 2"/>
          <p:cNvSpPr>
            <a:spLocks noGrp="1"/>
          </p:cNvSpPr>
          <p:nvPr>
            <p:ph type="subTitle" idx="1" hasCustomPrompt="1"/>
          </p:nvPr>
        </p:nvSpPr>
        <p:spPr>
          <a:xfrm>
            <a:off x="7162800" y="3146902"/>
            <a:ext cx="4665663" cy="1882298"/>
          </a:xfrm>
          <a:prstGeom prst="rect">
            <a:avLst/>
          </a:prstGeom>
        </p:spPr>
        <p:txBody>
          <a:bodyPr anchor="t">
            <a:noAutofit/>
          </a:bodyPr>
          <a:lstStyle>
            <a:lvl1pPr marL="0" indent="0" algn="l">
              <a:spcBef>
                <a:spcPts val="600"/>
              </a:spcBef>
              <a:buNone/>
              <a:defRPr sz="22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8" name="Picture 7"/>
          <p:cNvPicPr>
            <a:picLocks noChangeAspect="1"/>
          </p:cNvPicPr>
          <p:nvPr userDrawn="1">
            <p:custDataLst>
              <p:tags r:id="rId1"/>
            </p:custDataLst>
          </p:nvPr>
        </p:nvPicPr>
        <p:blipFill rotWithShape="1">
          <a:blip r:embed="rId3">
            <a:extLst>
              <a:ext uri="{28A0092B-C50C-407E-A947-70E740481C1C}">
                <a14:useLocalDpi xmlns:a14="http://schemas.microsoft.com/office/drawing/2010/main" val="0"/>
              </a:ext>
            </a:extLst>
          </a:blip>
          <a:srcRect t="19290" b="19463"/>
          <a:stretch/>
        </p:blipFill>
        <p:spPr>
          <a:xfrm>
            <a:off x="367200" y="552450"/>
            <a:ext cx="2567641" cy="302419"/>
          </a:xfrm>
          <a:prstGeom prst="rect">
            <a:avLst/>
          </a:prstGeom>
        </p:spPr>
      </p:pic>
    </p:spTree>
    <p:extLst>
      <p:ext uri="{BB962C8B-B14F-4D97-AF65-F5344CB8AC3E}">
        <p14:creationId xmlns:p14="http://schemas.microsoft.com/office/powerpoint/2010/main" val="4059614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1 (black)">
    <p:bg>
      <p:bgPr>
        <a:solidFill>
          <a:srgbClr val="000000"/>
        </a:solidFill>
        <a:effectLst/>
      </p:bgPr>
    </p:bg>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367200" y="1138238"/>
            <a:ext cx="4666800" cy="1789200"/>
          </a:xfrm>
          <a:prstGeom prst="rect">
            <a:avLst/>
          </a:prstGeom>
        </p:spPr>
        <p:txBody>
          <a:bodyPr anchor="b">
            <a:noAutofit/>
          </a:bodyPr>
          <a:lstStyle>
            <a:lvl1pPr algn="l">
              <a:defRPr sz="2400" b="1">
                <a:solidFill>
                  <a:schemeClr val="bg1"/>
                </a:solidFill>
              </a:defRPr>
            </a:lvl1pPr>
          </a:lstStyle>
          <a:p>
            <a:r>
              <a:rPr lang="en-GB" dirty="0"/>
              <a:t>Click to edit master title style</a:t>
            </a:r>
          </a:p>
        </p:txBody>
      </p:sp>
      <p:sp>
        <p:nvSpPr>
          <p:cNvPr id="8" name="Subtitle 2"/>
          <p:cNvSpPr>
            <a:spLocks noGrp="1"/>
          </p:cNvSpPr>
          <p:nvPr>
            <p:ph type="subTitle" idx="1" hasCustomPrompt="1"/>
          </p:nvPr>
        </p:nvSpPr>
        <p:spPr>
          <a:xfrm>
            <a:off x="367200" y="3147038"/>
            <a:ext cx="4666800" cy="1882800"/>
          </a:xfrm>
          <a:prstGeom prst="rect">
            <a:avLst/>
          </a:prstGeom>
        </p:spPr>
        <p:txBody>
          <a:bodyPr anchor="t">
            <a:noAutofit/>
          </a:bodyPr>
          <a:lstStyle>
            <a:lvl1pPr marL="0" indent="0" algn="l">
              <a:spcBef>
                <a:spcPts val="600"/>
              </a:spcBef>
              <a:buNone/>
              <a:defRPr sz="22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6" name="Picture 5"/>
          <p:cNvPicPr>
            <a:picLocks noChangeAspect="1"/>
          </p:cNvPicPr>
          <p:nvPr userDrawn="1">
            <p:custDataLst>
              <p:tags r:id="rId1"/>
            </p:custDataLst>
          </p:nvPr>
        </p:nvPicPr>
        <p:blipFill rotWithShape="1">
          <a:blip r:embed="rId3">
            <a:extLst>
              <a:ext uri="{28A0092B-C50C-407E-A947-70E740481C1C}">
                <a14:useLocalDpi xmlns:a14="http://schemas.microsoft.com/office/drawing/2010/main" val="0"/>
              </a:ext>
            </a:extLst>
          </a:blip>
          <a:srcRect t="19290" b="19946"/>
          <a:stretch/>
        </p:blipFill>
        <p:spPr bwMode="invGray">
          <a:xfrm>
            <a:off x="367200" y="552450"/>
            <a:ext cx="2567641" cy="300038"/>
          </a:xfrm>
          <a:prstGeom prst="rect">
            <a:avLst/>
          </a:prstGeom>
        </p:spPr>
      </p:pic>
    </p:spTree>
    <p:extLst>
      <p:ext uri="{BB962C8B-B14F-4D97-AF65-F5344CB8AC3E}">
        <p14:creationId xmlns:p14="http://schemas.microsoft.com/office/powerpoint/2010/main" val="4148569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slide 2 (black)">
    <p:bg>
      <p:bgPr>
        <a:solidFill>
          <a:srgbClr val="000000"/>
        </a:solidFill>
        <a:effectLst/>
      </p:bgPr>
    </p:bg>
    <p:spTree>
      <p:nvGrpSpPr>
        <p:cNvPr id="1" name=""/>
        <p:cNvGrpSpPr/>
        <p:nvPr/>
      </p:nvGrpSpPr>
      <p:grpSpPr>
        <a:xfrm>
          <a:off x="0" y="0"/>
          <a:ext cx="0" cy="0"/>
          <a:chOff x="0" y="0"/>
          <a:chExt cx="0" cy="0"/>
        </a:xfrm>
      </p:grpSpPr>
      <p:sp>
        <p:nvSpPr>
          <p:cNvPr id="32" name="Picture Placeholder 31"/>
          <p:cNvSpPr>
            <a:spLocks noGrp="1"/>
          </p:cNvSpPr>
          <p:nvPr>
            <p:ph type="pic" sz="quarter" idx="13"/>
          </p:nvPr>
        </p:nvSpPr>
        <p:spPr>
          <a:xfrm>
            <a:off x="-6650" y="857"/>
            <a:ext cx="12200176" cy="6857143"/>
          </a:xfrm>
          <a:prstGeom prst="rect">
            <a:avLst/>
          </a:prstGeom>
        </p:spPr>
        <p:txBody>
          <a:bodyPr anchor="ctr"/>
          <a:lstStyle>
            <a:lvl1pPr algn="ctr">
              <a:defRPr>
                <a:solidFill>
                  <a:schemeClr val="bg1"/>
                </a:solidFill>
              </a:defRPr>
            </a:lvl1pPr>
          </a:lstStyle>
          <a:p>
            <a:r>
              <a:rPr lang="en-US"/>
              <a:t>Click icon to add picture</a:t>
            </a:r>
            <a:endParaRPr lang="en-GB" dirty="0"/>
          </a:p>
        </p:txBody>
      </p:sp>
      <p:sp>
        <p:nvSpPr>
          <p:cNvPr id="8" name="Title 1"/>
          <p:cNvSpPr>
            <a:spLocks noGrp="1"/>
          </p:cNvSpPr>
          <p:nvPr>
            <p:ph type="ctrTitle" hasCustomPrompt="1"/>
          </p:nvPr>
        </p:nvSpPr>
        <p:spPr>
          <a:xfrm>
            <a:off x="360000" y="3846097"/>
            <a:ext cx="11466875" cy="1143000"/>
          </a:xfrm>
          <a:prstGeom prst="rect">
            <a:avLst/>
          </a:prstGeom>
        </p:spPr>
        <p:txBody>
          <a:bodyPr anchor="b">
            <a:noAutofit/>
          </a:bodyPr>
          <a:lstStyle>
            <a:lvl1pPr algn="l">
              <a:defRPr sz="2400" b="1">
                <a:solidFill>
                  <a:schemeClr val="bg1"/>
                </a:solidFill>
              </a:defRPr>
            </a:lvl1pPr>
          </a:lstStyle>
          <a:p>
            <a:r>
              <a:rPr lang="en-GB" dirty="0"/>
              <a:t>Click to edit master title style</a:t>
            </a:r>
          </a:p>
        </p:txBody>
      </p:sp>
      <p:sp>
        <p:nvSpPr>
          <p:cNvPr id="9" name="Subtitle 2"/>
          <p:cNvSpPr>
            <a:spLocks noGrp="1"/>
          </p:cNvSpPr>
          <p:nvPr>
            <p:ph type="subTitle" idx="1" hasCustomPrompt="1"/>
          </p:nvPr>
        </p:nvSpPr>
        <p:spPr>
          <a:xfrm>
            <a:off x="360000" y="4989097"/>
            <a:ext cx="11466875" cy="1125748"/>
          </a:xfrm>
          <a:prstGeom prst="rect">
            <a:avLst/>
          </a:prstGeom>
        </p:spPr>
        <p:txBody>
          <a:bodyPr anchor="t">
            <a:noAutofit/>
          </a:bodyPr>
          <a:lstStyle>
            <a:lvl1pPr marL="0" indent="0" algn="l">
              <a:spcBef>
                <a:spcPts val="200"/>
              </a:spcBef>
              <a:buNone/>
              <a:defRPr sz="2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spTree>
    <p:extLst>
      <p:ext uri="{BB962C8B-B14F-4D97-AF65-F5344CB8AC3E}">
        <p14:creationId xmlns:p14="http://schemas.microsoft.com/office/powerpoint/2010/main" val="3140993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slide 3 (black)">
    <p:bg>
      <p:bgPr>
        <a:solidFill>
          <a:srgbClr val="000000"/>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custDataLst>
              <p:tags r:id="rId1"/>
            </p:custDataLst>
          </p:nvPr>
        </p:nvPicPr>
        <p:blipFill rotWithShape="1">
          <a:blip r:embed="rId3">
            <a:extLst>
              <a:ext uri="{28A0092B-C50C-407E-A947-70E740481C1C}">
                <a14:useLocalDpi xmlns:a14="http://schemas.microsoft.com/office/drawing/2010/main" val="0"/>
              </a:ext>
            </a:extLst>
          </a:blip>
          <a:srcRect t="19290" b="19464"/>
          <a:stretch/>
        </p:blipFill>
        <p:spPr bwMode="invGray">
          <a:xfrm>
            <a:off x="367200" y="552449"/>
            <a:ext cx="2567641" cy="302419"/>
          </a:xfrm>
          <a:prstGeom prst="rect">
            <a:avLst/>
          </a:prstGeom>
        </p:spPr>
      </p:pic>
      <p:sp>
        <p:nvSpPr>
          <p:cNvPr id="5" name="Title 1"/>
          <p:cNvSpPr>
            <a:spLocks noGrp="1"/>
          </p:cNvSpPr>
          <p:nvPr>
            <p:ph type="ctrTitle" hasCustomPrompt="1"/>
          </p:nvPr>
        </p:nvSpPr>
        <p:spPr>
          <a:xfrm>
            <a:off x="7162800" y="1138238"/>
            <a:ext cx="4665663" cy="1787237"/>
          </a:xfrm>
          <a:prstGeom prst="rect">
            <a:avLst/>
          </a:prstGeom>
        </p:spPr>
        <p:txBody>
          <a:bodyPr anchor="b">
            <a:noAutofit/>
          </a:bodyPr>
          <a:lstStyle>
            <a:lvl1pPr algn="l">
              <a:defRPr sz="2400" b="1">
                <a:solidFill>
                  <a:schemeClr val="bg1"/>
                </a:solidFill>
              </a:defRPr>
            </a:lvl1pPr>
          </a:lstStyle>
          <a:p>
            <a:r>
              <a:rPr lang="en-GB" dirty="0"/>
              <a:t>Click to edit master title style</a:t>
            </a:r>
          </a:p>
        </p:txBody>
      </p:sp>
      <p:sp>
        <p:nvSpPr>
          <p:cNvPr id="9" name="Subtitle 2"/>
          <p:cNvSpPr>
            <a:spLocks noGrp="1"/>
          </p:cNvSpPr>
          <p:nvPr>
            <p:ph type="subTitle" idx="1" hasCustomPrompt="1"/>
          </p:nvPr>
        </p:nvSpPr>
        <p:spPr>
          <a:xfrm>
            <a:off x="7162800" y="3146902"/>
            <a:ext cx="4665663" cy="1882298"/>
          </a:xfrm>
          <a:prstGeom prst="rect">
            <a:avLst/>
          </a:prstGeom>
        </p:spPr>
        <p:txBody>
          <a:bodyPr anchor="t">
            <a:noAutofit/>
          </a:bodyPr>
          <a:lstStyle>
            <a:lvl1pPr marL="0" indent="0" algn="l">
              <a:spcBef>
                <a:spcPts val="600"/>
              </a:spcBef>
              <a:buNone/>
              <a:defRPr sz="22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spTree>
    <p:extLst>
      <p:ext uri="{BB962C8B-B14F-4D97-AF65-F5344CB8AC3E}">
        <p14:creationId xmlns:p14="http://schemas.microsoft.com/office/powerpoint/2010/main" val="2085141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Section header (white)">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sz="quarter" idx="15" hasCustomPrompt="1"/>
          </p:nvPr>
        </p:nvSpPr>
        <p:spPr>
          <a:xfrm>
            <a:off x="360362" y="2984855"/>
            <a:ext cx="11466511" cy="1585557"/>
          </a:xfrm>
          <a:prstGeom prst="rect">
            <a:avLst/>
          </a:prstGeom>
        </p:spPr>
        <p:txBody>
          <a:bodyPr anchor="t"/>
          <a:lstStyle>
            <a:lvl1pPr algn="l">
              <a:spcBef>
                <a:spcPts val="200"/>
              </a:spcBef>
              <a:defRPr sz="2400" b="1">
                <a:solidFill>
                  <a:schemeClr val="tx1"/>
                </a:solidFill>
              </a:defRPr>
            </a:lvl1pPr>
            <a:lvl2pPr marL="0" indent="0" algn="l">
              <a:spcBef>
                <a:spcPts val="200"/>
              </a:spcBef>
              <a:buNone/>
              <a:defRPr sz="2200" b="0">
                <a:solidFill>
                  <a:schemeClr val="tx1"/>
                </a:solidFill>
              </a:defRPr>
            </a:lvl2pPr>
          </a:lstStyle>
          <a:p>
            <a:pPr lvl="0"/>
            <a:r>
              <a:rPr lang="en-GB" dirty="0"/>
              <a:t>Click to edit master text styles</a:t>
            </a:r>
          </a:p>
          <a:p>
            <a:pPr lvl="1"/>
            <a:r>
              <a:rPr lang="en-GB" dirty="0"/>
              <a:t>Second level</a:t>
            </a:r>
          </a:p>
        </p:txBody>
      </p:sp>
      <p:sp>
        <p:nvSpPr>
          <p:cNvPr id="5" name="Text Placeholder 2"/>
          <p:cNvSpPr>
            <a:spLocks noGrp="1"/>
          </p:cNvSpPr>
          <p:nvPr>
            <p:ph type="body" sz="quarter" idx="16" hasCustomPrompt="1"/>
          </p:nvPr>
        </p:nvSpPr>
        <p:spPr>
          <a:xfrm>
            <a:off x="359999" y="2564672"/>
            <a:ext cx="976676" cy="411163"/>
          </a:xfrm>
          <a:prstGeom prst="rect">
            <a:avLst/>
          </a:prstGeom>
        </p:spPr>
        <p:txBody>
          <a:bodyPr anchor="t"/>
          <a:lstStyle>
            <a:lvl1pPr algn="l">
              <a:spcBef>
                <a:spcPts val="200"/>
              </a:spcBef>
              <a:defRPr sz="2400" b="1">
                <a:solidFill>
                  <a:schemeClr val="tx1"/>
                </a:solidFill>
              </a:defRPr>
            </a:lvl1pPr>
            <a:lvl2pPr marL="0" indent="0" algn="l">
              <a:spcBef>
                <a:spcPts val="200"/>
              </a:spcBef>
              <a:buNone/>
              <a:defRPr sz="2200" b="0">
                <a:solidFill>
                  <a:schemeClr val="tx1"/>
                </a:solidFill>
              </a:defRPr>
            </a:lvl2pPr>
          </a:lstStyle>
          <a:p>
            <a:pPr lvl="0"/>
            <a:r>
              <a:rPr lang="en-US" dirty="0"/>
              <a:t>No.</a:t>
            </a:r>
          </a:p>
        </p:txBody>
      </p:sp>
    </p:spTree>
    <p:extLst>
      <p:ext uri="{BB962C8B-B14F-4D97-AF65-F5344CB8AC3E}">
        <p14:creationId xmlns:p14="http://schemas.microsoft.com/office/powerpoint/2010/main" val="2401925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Section header (black)">
    <p:bg>
      <p:bgPr>
        <a:solidFill>
          <a:srgbClr val="000000"/>
        </a:solidFill>
        <a:effectLst/>
      </p:bgPr>
    </p:bg>
    <p:spTree>
      <p:nvGrpSpPr>
        <p:cNvPr id="1" name=""/>
        <p:cNvGrpSpPr/>
        <p:nvPr/>
      </p:nvGrpSpPr>
      <p:grpSpPr>
        <a:xfrm>
          <a:off x="0" y="0"/>
          <a:ext cx="0" cy="0"/>
          <a:chOff x="0" y="0"/>
          <a:chExt cx="0" cy="0"/>
        </a:xfrm>
      </p:grpSpPr>
      <p:sp>
        <p:nvSpPr>
          <p:cNvPr id="5" name="Text Placeholder 2"/>
          <p:cNvSpPr>
            <a:spLocks noGrp="1"/>
          </p:cNvSpPr>
          <p:nvPr>
            <p:ph type="body" sz="quarter" idx="15" hasCustomPrompt="1"/>
          </p:nvPr>
        </p:nvSpPr>
        <p:spPr>
          <a:xfrm>
            <a:off x="359998" y="2984855"/>
            <a:ext cx="11468465" cy="1585557"/>
          </a:xfrm>
          <a:prstGeom prst="rect">
            <a:avLst/>
          </a:prstGeom>
        </p:spPr>
        <p:txBody>
          <a:bodyPr anchor="t"/>
          <a:lstStyle>
            <a:lvl1pPr algn="l">
              <a:spcBef>
                <a:spcPts val="200"/>
              </a:spcBef>
              <a:defRPr sz="2400" b="1">
                <a:solidFill>
                  <a:schemeClr val="bg1"/>
                </a:solidFill>
              </a:defRPr>
            </a:lvl1pPr>
            <a:lvl2pPr marL="0" indent="0" algn="l">
              <a:spcBef>
                <a:spcPts val="200"/>
              </a:spcBef>
              <a:buNone/>
              <a:defRPr sz="2200" b="0">
                <a:solidFill>
                  <a:schemeClr val="bg1"/>
                </a:solidFill>
              </a:defRPr>
            </a:lvl2pPr>
          </a:lstStyle>
          <a:p>
            <a:pPr lvl="0"/>
            <a:r>
              <a:rPr lang="en-GB" dirty="0"/>
              <a:t>Click to edit master text styles</a:t>
            </a:r>
          </a:p>
          <a:p>
            <a:pPr lvl="1"/>
            <a:r>
              <a:rPr lang="en-GB" dirty="0"/>
              <a:t>Second level</a:t>
            </a:r>
          </a:p>
        </p:txBody>
      </p:sp>
      <p:sp>
        <p:nvSpPr>
          <p:cNvPr id="7" name="Text Placeholder 2"/>
          <p:cNvSpPr>
            <a:spLocks noGrp="1"/>
          </p:cNvSpPr>
          <p:nvPr>
            <p:ph type="body" sz="quarter" idx="16" hasCustomPrompt="1"/>
          </p:nvPr>
        </p:nvSpPr>
        <p:spPr>
          <a:xfrm>
            <a:off x="360363" y="2564672"/>
            <a:ext cx="976312" cy="411163"/>
          </a:xfrm>
          <a:prstGeom prst="rect">
            <a:avLst/>
          </a:prstGeom>
        </p:spPr>
        <p:txBody>
          <a:bodyPr anchor="t"/>
          <a:lstStyle>
            <a:lvl1pPr algn="l">
              <a:spcBef>
                <a:spcPts val="200"/>
              </a:spcBef>
              <a:defRPr sz="2400" b="1">
                <a:solidFill>
                  <a:schemeClr val="bg1"/>
                </a:solidFill>
              </a:defRPr>
            </a:lvl1pPr>
            <a:lvl2pPr marL="0" indent="0" algn="l">
              <a:spcBef>
                <a:spcPts val="200"/>
              </a:spcBef>
              <a:buNone/>
              <a:defRPr sz="2200" b="0">
                <a:solidFill>
                  <a:schemeClr val="tx1"/>
                </a:solidFill>
              </a:defRPr>
            </a:lvl2pPr>
          </a:lstStyle>
          <a:p>
            <a:pPr lvl="0"/>
            <a:r>
              <a:rPr lang="en-US" dirty="0"/>
              <a:t>No.</a:t>
            </a:r>
          </a:p>
        </p:txBody>
      </p:sp>
    </p:spTree>
    <p:extLst>
      <p:ext uri="{BB962C8B-B14F-4D97-AF65-F5344CB8AC3E}">
        <p14:creationId xmlns:p14="http://schemas.microsoft.com/office/powerpoint/2010/main" val="23249340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1 x content">
    <p:spTree>
      <p:nvGrpSpPr>
        <p:cNvPr id="1" name=""/>
        <p:cNvGrpSpPr/>
        <p:nvPr/>
      </p:nvGrpSpPr>
      <p:grpSpPr>
        <a:xfrm>
          <a:off x="0" y="0"/>
          <a:ext cx="0" cy="0"/>
          <a:chOff x="0" y="0"/>
          <a:chExt cx="0" cy="0"/>
        </a:xfrm>
      </p:grpSpPr>
      <p:sp>
        <p:nvSpPr>
          <p:cNvPr id="7" name="Content Placeholder 2"/>
          <p:cNvSpPr>
            <a:spLocks noGrp="1"/>
          </p:cNvSpPr>
          <p:nvPr>
            <p:ph idx="1" hasCustomPrompt="1"/>
          </p:nvPr>
        </p:nvSpPr>
        <p:spPr>
          <a:xfrm>
            <a:off x="359999" y="1708150"/>
            <a:ext cx="11466873" cy="4018118"/>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5"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8" name="Text Placeholder 2"/>
          <p:cNvSpPr>
            <a:spLocks noGrp="1"/>
          </p:cNvSpPr>
          <p:nvPr>
            <p:ph type="body" sz="quarter" idx="17"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9"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1360202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ags" Target="../tags/tag2.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ags" Target="../tags/tag3.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tags" Target="../tags/tag10.xml"/><Relationship Id="rId3" Type="http://schemas.openxmlformats.org/officeDocument/2006/relationships/slideLayout" Target="../slideLayouts/slideLayout19.xml"/><Relationship Id="rId7" Type="http://schemas.openxmlformats.org/officeDocument/2006/relationships/tags" Target="../tags/tag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theme" Target="../theme/theme2.xml"/><Relationship Id="rId11" Type="http://schemas.openxmlformats.org/officeDocument/2006/relationships/image" Target="../media/image2.png"/><Relationship Id="rId5" Type="http://schemas.openxmlformats.org/officeDocument/2006/relationships/slideLayout" Target="../slideLayouts/slideLayout21.xml"/><Relationship Id="rId10" Type="http://schemas.openxmlformats.org/officeDocument/2006/relationships/image" Target="../media/image1.png"/><Relationship Id="rId4" Type="http://schemas.openxmlformats.org/officeDocument/2006/relationships/slideLayout" Target="../slideLayouts/slideLayout20.xml"/><Relationship Id="rId9" Type="http://schemas.openxmlformats.org/officeDocument/2006/relationships/tags" Target="../tags/tag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2" name="Picture 31"/>
          <p:cNvPicPr>
            <a:picLocks noChangeAspect="1"/>
          </p:cNvPicPr>
          <p:nvPr userDrawn="1">
            <p:custDataLst>
              <p:tags r:id="rId18"/>
            </p:custDataLst>
          </p:nvPr>
        </p:nvPicPr>
        <p:blipFill rotWithShape="1">
          <a:blip r:embed="rId21">
            <a:extLst>
              <a:ext uri="{28A0092B-C50C-407E-A947-70E740481C1C}">
                <a14:useLocalDpi xmlns:a14="http://schemas.microsoft.com/office/drawing/2010/main" val="0"/>
              </a:ext>
            </a:extLst>
          </a:blip>
          <a:srcRect t="19289" b="19465"/>
          <a:stretch/>
        </p:blipFill>
        <p:spPr>
          <a:xfrm>
            <a:off x="359999" y="6400145"/>
            <a:ext cx="1571625" cy="185109"/>
          </a:xfrm>
          <a:prstGeom prst="rect">
            <a:avLst/>
          </a:prstGeom>
        </p:spPr>
      </p:pic>
      <p:sp>
        <p:nvSpPr>
          <p:cNvPr id="91" name="Title Placeholder 1"/>
          <p:cNvSpPr>
            <a:spLocks noGrp="1"/>
          </p:cNvSpPr>
          <p:nvPr>
            <p:ph type="title"/>
          </p:nvPr>
        </p:nvSpPr>
        <p:spPr>
          <a:xfrm>
            <a:off x="359999" y="430718"/>
            <a:ext cx="11466875" cy="704346"/>
          </a:xfrm>
          <a:prstGeom prst="rect">
            <a:avLst/>
          </a:prstGeom>
        </p:spPr>
        <p:txBody>
          <a:bodyPr vert="horz" lIns="0" tIns="0" rIns="0" bIns="0" rtlCol="0" anchor="t">
            <a:noAutofit/>
          </a:bodyPr>
          <a:lstStyle/>
          <a:p>
            <a:r>
              <a:rPr lang="en-US"/>
              <a:t>Click to edit Master title style</a:t>
            </a:r>
            <a:endParaRPr lang="en-GB" dirty="0"/>
          </a:p>
        </p:txBody>
      </p:sp>
      <p:sp>
        <p:nvSpPr>
          <p:cNvPr id="92" name="Text Placeholder 2"/>
          <p:cNvSpPr>
            <a:spLocks noGrp="1"/>
          </p:cNvSpPr>
          <p:nvPr>
            <p:ph type="body" idx="1"/>
          </p:nvPr>
        </p:nvSpPr>
        <p:spPr>
          <a:xfrm>
            <a:off x="359999" y="1708150"/>
            <a:ext cx="11466875" cy="4003675"/>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3"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cxnSp>
        <p:nvCxnSpPr>
          <p:cNvPr id="94" name="Straight Connector 93"/>
          <p:cNvCxnSpPr/>
          <p:nvPr/>
        </p:nvCxnSpPr>
        <p:spPr>
          <a:xfrm>
            <a:off x="0" y="6124991"/>
            <a:ext cx="12193200" cy="0"/>
          </a:xfrm>
          <a:prstGeom prst="line">
            <a:avLst/>
          </a:prstGeom>
          <a:ln w="190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grpSp>
        <p:nvGrpSpPr>
          <p:cNvPr id="2" name="Group 1" hidden="1"/>
          <p:cNvGrpSpPr/>
          <p:nvPr userDrawn="1"/>
        </p:nvGrpSpPr>
        <p:grpSpPr>
          <a:xfrm>
            <a:off x="-1143000" y="-600255"/>
            <a:ext cx="13680281" cy="6720255"/>
            <a:chOff x="-1143000" y="-600255"/>
            <a:chExt cx="13680281" cy="6720255"/>
          </a:xfrm>
        </p:grpSpPr>
        <p:cxnSp>
          <p:nvCxnSpPr>
            <p:cNvPr id="14" name="Straight Connector 13" hidden="1"/>
            <p:cNvCxnSpPr/>
            <p:nvPr userDrawn="1"/>
          </p:nvCxnSpPr>
          <p:spPr>
            <a:xfrm>
              <a:off x="-256200" y="1710267"/>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5" name="Straight Connector 14" hidden="1"/>
            <p:cNvCxnSpPr/>
            <p:nvPr userDrawn="1"/>
          </p:nvCxnSpPr>
          <p:spPr>
            <a:xfrm>
              <a:off x="-256200" y="612000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3" name="Straight Connector 22" hidden="1"/>
            <p:cNvCxnSpPr/>
            <p:nvPr userDrawn="1"/>
          </p:nvCxnSpPr>
          <p:spPr>
            <a:xfrm>
              <a:off x="-256200" y="342635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Straight Connector 26" hidden="1"/>
            <p:cNvCxnSpPr/>
            <p:nvPr userDrawn="1"/>
          </p:nvCxnSpPr>
          <p:spPr>
            <a:xfrm>
              <a:off x="-256200" y="571447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51" name="TextBox 50" hidden="1"/>
            <p:cNvSpPr txBox="1"/>
            <p:nvPr userDrawn="1"/>
          </p:nvSpPr>
          <p:spPr>
            <a:xfrm>
              <a:off x="-747711" y="1646156"/>
              <a:ext cx="438671" cy="123111"/>
            </a:xfrm>
            <a:prstGeom prst="rect">
              <a:avLst/>
            </a:prstGeom>
            <a:noFill/>
          </p:spPr>
          <p:txBody>
            <a:bodyPr wrap="square" lIns="0" tIns="0" rIns="0" bIns="0" rtlCol="0">
              <a:spAutoFit/>
            </a:bodyPr>
            <a:lstStyle/>
            <a:p>
              <a:pPr algn="r"/>
              <a:r>
                <a:rPr lang="en-GB" sz="800" dirty="0">
                  <a:solidFill>
                    <a:schemeClr val="tx1"/>
                  </a:solidFill>
                </a:rPr>
                <a:t>4.78cm</a:t>
              </a:r>
            </a:p>
          </p:txBody>
        </p:sp>
        <p:sp>
          <p:nvSpPr>
            <p:cNvPr id="54" name="TextBox 53" hidden="1"/>
            <p:cNvSpPr txBox="1"/>
            <p:nvPr userDrawn="1"/>
          </p:nvSpPr>
          <p:spPr>
            <a:xfrm>
              <a:off x="-747711" y="3357884"/>
              <a:ext cx="438671" cy="123111"/>
            </a:xfrm>
            <a:prstGeom prst="rect">
              <a:avLst/>
            </a:prstGeom>
            <a:noFill/>
          </p:spPr>
          <p:txBody>
            <a:bodyPr wrap="square" lIns="0" tIns="0" rIns="0" bIns="0" rtlCol="0">
              <a:spAutoFit/>
            </a:bodyPr>
            <a:lstStyle/>
            <a:p>
              <a:pPr algn="r"/>
              <a:r>
                <a:rPr lang="en-GB" sz="800" dirty="0">
                  <a:solidFill>
                    <a:schemeClr val="tx1"/>
                  </a:solidFill>
                </a:rPr>
                <a:t>0 cm</a:t>
              </a:r>
            </a:p>
          </p:txBody>
        </p:sp>
        <p:sp>
          <p:nvSpPr>
            <p:cNvPr id="58" name="TextBox 57" hidden="1"/>
            <p:cNvSpPr txBox="1"/>
            <p:nvPr userDrawn="1"/>
          </p:nvSpPr>
          <p:spPr>
            <a:xfrm>
              <a:off x="-747711" y="5640188"/>
              <a:ext cx="438671" cy="123111"/>
            </a:xfrm>
            <a:prstGeom prst="rect">
              <a:avLst/>
            </a:prstGeom>
            <a:noFill/>
          </p:spPr>
          <p:txBody>
            <a:bodyPr wrap="square" lIns="0" tIns="0" rIns="0" bIns="0" rtlCol="0">
              <a:spAutoFit/>
            </a:bodyPr>
            <a:lstStyle/>
            <a:p>
              <a:pPr algn="r"/>
              <a:r>
                <a:rPr lang="en-GB" sz="800" dirty="0">
                  <a:solidFill>
                    <a:schemeClr val="tx1"/>
                  </a:solidFill>
                </a:rPr>
                <a:t>6.35 cm</a:t>
              </a:r>
            </a:p>
          </p:txBody>
        </p:sp>
        <p:sp>
          <p:nvSpPr>
            <p:cNvPr id="60" name="TextBox 59" hidden="1"/>
            <p:cNvSpPr txBox="1"/>
            <p:nvPr userDrawn="1"/>
          </p:nvSpPr>
          <p:spPr>
            <a:xfrm>
              <a:off x="304800" y="-437436"/>
              <a:ext cx="438671" cy="123111"/>
            </a:xfrm>
            <a:prstGeom prst="rect">
              <a:avLst/>
            </a:prstGeom>
            <a:noFill/>
          </p:spPr>
          <p:txBody>
            <a:bodyPr wrap="square" lIns="0" tIns="0" rIns="0" bIns="0" rtlCol="0">
              <a:spAutoFit/>
            </a:bodyPr>
            <a:lstStyle/>
            <a:p>
              <a:pPr algn="l"/>
              <a:r>
                <a:rPr lang="en-GB" sz="800" dirty="0">
                  <a:solidFill>
                    <a:schemeClr val="tx1"/>
                  </a:solidFill>
                </a:rPr>
                <a:t>15.93cm</a:t>
              </a:r>
            </a:p>
          </p:txBody>
        </p:sp>
        <p:sp>
          <p:nvSpPr>
            <p:cNvPr id="72" name="TextBox 71" hidden="1"/>
            <p:cNvSpPr txBox="1"/>
            <p:nvPr userDrawn="1"/>
          </p:nvSpPr>
          <p:spPr>
            <a:xfrm>
              <a:off x="11426031" y="-437436"/>
              <a:ext cx="438671" cy="123111"/>
            </a:xfrm>
            <a:prstGeom prst="rect">
              <a:avLst/>
            </a:prstGeom>
            <a:noFill/>
          </p:spPr>
          <p:txBody>
            <a:bodyPr wrap="square" lIns="0" tIns="0" rIns="0" bIns="0" rtlCol="0">
              <a:spAutoFit/>
            </a:bodyPr>
            <a:lstStyle/>
            <a:p>
              <a:pPr algn="r"/>
              <a:r>
                <a:rPr lang="en-GB" sz="800" dirty="0">
                  <a:solidFill>
                    <a:schemeClr val="tx1"/>
                  </a:solidFill>
                </a:rPr>
                <a:t>15.92 cm</a:t>
              </a:r>
            </a:p>
          </p:txBody>
        </p:sp>
        <p:cxnSp>
          <p:nvCxnSpPr>
            <p:cNvPr id="5" name="Straight Connector 4" hidden="1"/>
            <p:cNvCxnSpPr/>
            <p:nvPr userDrawn="1"/>
          </p:nvCxnSpPr>
          <p:spPr>
            <a:xfrm>
              <a:off x="36158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85" name="TextBox 84" hidden="1"/>
            <p:cNvSpPr txBox="1"/>
            <p:nvPr userDrawn="1"/>
          </p:nvSpPr>
          <p:spPr>
            <a:xfrm>
              <a:off x="-1143000" y="5763299"/>
              <a:ext cx="833960" cy="123111"/>
            </a:xfrm>
            <a:prstGeom prst="rect">
              <a:avLst/>
            </a:prstGeom>
            <a:noFill/>
          </p:spPr>
          <p:txBody>
            <a:bodyPr wrap="square" lIns="0" tIns="0" rIns="0" bIns="0" rtlCol="0">
              <a:spAutoFit/>
            </a:bodyPr>
            <a:lstStyle/>
            <a:p>
              <a:pPr algn="r"/>
              <a:r>
                <a:rPr lang="en-GB" sz="800" dirty="0">
                  <a:solidFill>
                    <a:schemeClr val="tx1"/>
                  </a:solidFill>
                </a:rPr>
                <a:t>Content Bottom</a:t>
              </a:r>
            </a:p>
          </p:txBody>
        </p:sp>
        <p:sp>
          <p:nvSpPr>
            <p:cNvPr id="86" name="TextBox 85" hidden="1"/>
            <p:cNvSpPr txBox="1"/>
            <p:nvPr userDrawn="1"/>
          </p:nvSpPr>
          <p:spPr>
            <a:xfrm>
              <a:off x="-1143000" y="1769267"/>
              <a:ext cx="833960" cy="123111"/>
            </a:xfrm>
            <a:prstGeom prst="rect">
              <a:avLst/>
            </a:prstGeom>
            <a:noFill/>
          </p:spPr>
          <p:txBody>
            <a:bodyPr wrap="square" lIns="0" tIns="0" rIns="0" bIns="0" rtlCol="0">
              <a:spAutoFit/>
            </a:bodyPr>
            <a:lstStyle/>
            <a:p>
              <a:pPr algn="r"/>
              <a:r>
                <a:rPr lang="en-GB" sz="800" dirty="0">
                  <a:solidFill>
                    <a:schemeClr val="tx1"/>
                  </a:solidFill>
                </a:rPr>
                <a:t>Content Top</a:t>
              </a:r>
            </a:p>
          </p:txBody>
        </p:sp>
        <p:sp>
          <p:nvSpPr>
            <p:cNvPr id="88" name="TextBox 87" hidden="1"/>
            <p:cNvSpPr txBox="1"/>
            <p:nvPr userDrawn="1"/>
          </p:nvSpPr>
          <p:spPr>
            <a:xfrm>
              <a:off x="-590537" y="-438330"/>
              <a:ext cx="833960" cy="123111"/>
            </a:xfrm>
            <a:prstGeom prst="rect">
              <a:avLst/>
            </a:prstGeom>
            <a:noFill/>
          </p:spPr>
          <p:txBody>
            <a:bodyPr wrap="square" lIns="0" tIns="0" rIns="0" bIns="0" rtlCol="0">
              <a:spAutoFit/>
            </a:bodyPr>
            <a:lstStyle/>
            <a:p>
              <a:pPr algn="r"/>
              <a:r>
                <a:rPr lang="en-GB" sz="800" dirty="0">
                  <a:solidFill>
                    <a:schemeClr val="tx1"/>
                  </a:solidFill>
                </a:rPr>
                <a:t>Left Margin</a:t>
              </a:r>
            </a:p>
          </p:txBody>
        </p:sp>
        <p:sp>
          <p:nvSpPr>
            <p:cNvPr id="89" name="TextBox 88" hidden="1"/>
            <p:cNvSpPr txBox="1"/>
            <p:nvPr userDrawn="1"/>
          </p:nvSpPr>
          <p:spPr>
            <a:xfrm>
              <a:off x="11898039" y="-438330"/>
              <a:ext cx="639242" cy="123111"/>
            </a:xfrm>
            <a:prstGeom prst="rect">
              <a:avLst/>
            </a:prstGeom>
            <a:noFill/>
          </p:spPr>
          <p:txBody>
            <a:bodyPr wrap="square" lIns="0" tIns="0" rIns="0" bIns="0" rtlCol="0">
              <a:spAutoFit/>
            </a:bodyPr>
            <a:lstStyle/>
            <a:p>
              <a:pPr algn="l"/>
              <a:r>
                <a:rPr lang="en-GB" sz="800" dirty="0">
                  <a:solidFill>
                    <a:schemeClr val="tx1"/>
                  </a:solidFill>
                </a:rPr>
                <a:t>Right Margin</a:t>
              </a:r>
            </a:p>
          </p:txBody>
        </p:sp>
        <p:cxnSp>
          <p:nvCxnSpPr>
            <p:cNvPr id="98" name="Straight Connector 97" hidden="1"/>
            <p:cNvCxnSpPr/>
            <p:nvPr userDrawn="1"/>
          </p:nvCxnSpPr>
          <p:spPr>
            <a:xfrm>
              <a:off x="6096000" y="-363357"/>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99" name="TextBox 98" hidden="1"/>
            <p:cNvSpPr txBox="1"/>
            <p:nvPr userDrawn="1"/>
          </p:nvSpPr>
          <p:spPr>
            <a:xfrm>
              <a:off x="5914719" y="-600255"/>
              <a:ext cx="362256" cy="246221"/>
            </a:xfrm>
            <a:prstGeom prst="rect">
              <a:avLst/>
            </a:prstGeom>
            <a:noFill/>
          </p:spPr>
          <p:txBody>
            <a:bodyPr wrap="square" lIns="0" tIns="0" rIns="0" bIns="0" rtlCol="0">
              <a:spAutoFit/>
            </a:bodyPr>
            <a:lstStyle/>
            <a:p>
              <a:pPr algn="ctr"/>
              <a:r>
                <a:rPr lang="en-GB" sz="800" dirty="0">
                  <a:solidFill>
                    <a:schemeClr val="tx1"/>
                  </a:solidFill>
                </a:rPr>
                <a:t>Middle </a:t>
              </a:r>
              <a:br>
                <a:rPr lang="en-GB" sz="800" dirty="0">
                  <a:solidFill>
                    <a:schemeClr val="tx1"/>
                  </a:solidFill>
                </a:rPr>
              </a:br>
              <a:r>
                <a:rPr lang="en-GB" sz="800" dirty="0">
                  <a:solidFill>
                    <a:schemeClr val="tx1"/>
                  </a:solidFill>
                </a:rPr>
                <a:t>0cm </a:t>
              </a:r>
            </a:p>
          </p:txBody>
        </p:sp>
        <p:sp>
          <p:nvSpPr>
            <p:cNvPr id="101" name="TextBox 100" hidden="1"/>
            <p:cNvSpPr txBox="1"/>
            <p:nvPr userDrawn="1"/>
          </p:nvSpPr>
          <p:spPr>
            <a:xfrm>
              <a:off x="5636264"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4" name="Straight Connector 103" hidden="1"/>
            <p:cNvCxnSpPr/>
            <p:nvPr userDrawn="1"/>
          </p:nvCxnSpPr>
          <p:spPr>
            <a:xfrm>
              <a:off x="6000389"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5" name="Straight Connector 104" hidden="1"/>
            <p:cNvCxnSpPr/>
            <p:nvPr userDrawn="1"/>
          </p:nvCxnSpPr>
          <p:spPr>
            <a:xfrm>
              <a:off x="619036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06" name="TextBox 105" hidden="1"/>
            <p:cNvSpPr txBox="1"/>
            <p:nvPr userDrawn="1"/>
          </p:nvSpPr>
          <p:spPr>
            <a:xfrm>
              <a:off x="6191102"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7" name="Straight Connector 106" hidden="1"/>
            <p:cNvCxnSpPr/>
            <p:nvPr userDrawn="1"/>
          </p:nvCxnSpPr>
          <p:spPr>
            <a:xfrm>
              <a:off x="11826875"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8" name="Straight Connector 107" hidden="1"/>
            <p:cNvCxnSpPr/>
            <p:nvPr userDrawn="1"/>
          </p:nvCxnSpPr>
          <p:spPr>
            <a:xfrm>
              <a:off x="-256200" y="43082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09" name="TextBox 108" hidden="1"/>
            <p:cNvSpPr txBox="1"/>
            <p:nvPr userDrawn="1"/>
          </p:nvSpPr>
          <p:spPr>
            <a:xfrm>
              <a:off x="-747711" y="404813"/>
              <a:ext cx="438671" cy="123111"/>
            </a:xfrm>
            <a:prstGeom prst="rect">
              <a:avLst/>
            </a:prstGeom>
            <a:noFill/>
          </p:spPr>
          <p:txBody>
            <a:bodyPr wrap="square" lIns="0" tIns="0" rIns="0" bIns="0" rtlCol="0">
              <a:spAutoFit/>
            </a:bodyPr>
            <a:lstStyle/>
            <a:p>
              <a:pPr algn="r"/>
              <a:r>
                <a:rPr lang="en-GB" sz="800" dirty="0">
                  <a:solidFill>
                    <a:schemeClr val="tx1"/>
                  </a:solidFill>
                </a:rPr>
                <a:t>8.33cm</a:t>
              </a:r>
            </a:p>
          </p:txBody>
        </p:sp>
        <p:sp>
          <p:nvSpPr>
            <p:cNvPr id="110" name="TextBox 109" hidden="1"/>
            <p:cNvSpPr txBox="1"/>
            <p:nvPr userDrawn="1"/>
          </p:nvSpPr>
          <p:spPr>
            <a:xfrm>
              <a:off x="-1143000" y="527924"/>
              <a:ext cx="833960" cy="123111"/>
            </a:xfrm>
            <a:prstGeom prst="rect">
              <a:avLst/>
            </a:prstGeom>
            <a:noFill/>
          </p:spPr>
          <p:txBody>
            <a:bodyPr wrap="square" lIns="0" tIns="0" rIns="0" bIns="0" rtlCol="0">
              <a:spAutoFit/>
            </a:bodyPr>
            <a:lstStyle/>
            <a:p>
              <a:pPr algn="r"/>
              <a:r>
                <a:rPr lang="en-GB" sz="800" dirty="0">
                  <a:solidFill>
                    <a:schemeClr val="tx1"/>
                  </a:solidFill>
                </a:rPr>
                <a:t>Title Top</a:t>
              </a:r>
            </a:p>
          </p:txBody>
        </p:sp>
      </p:grpSp>
      <p:pic>
        <p:nvPicPr>
          <p:cNvPr id="11" name="Picture 10">
            <a:extLst>
              <a:ext uri="{FF2B5EF4-FFF2-40B4-BE49-F238E27FC236}">
                <a16:creationId xmlns:a16="http://schemas.microsoft.com/office/drawing/2014/main" id="{D7014D5D-007F-466B-A77A-6B779D25517A}"/>
              </a:ext>
            </a:extLst>
          </p:cNvPr>
          <p:cNvPicPr>
            <a:picLocks noChangeAspect="1"/>
          </p:cNvPicPr>
          <p:nvPr userDrawn="1">
            <p:custDataLst>
              <p:tags r:id="rId19"/>
            </p:custDataLst>
          </p:nvPr>
        </p:nvPicPr>
        <p:blipFill>
          <a:blip r:embed="rId22"/>
          <a:stretch>
            <a:fillRect/>
          </a:stretch>
        </p:blipFill>
        <p:spPr>
          <a:xfrm>
            <a:off x="2312624" y="6400145"/>
            <a:ext cx="952527" cy="201625"/>
          </a:xfrm>
          <a:prstGeom prst="rect">
            <a:avLst/>
          </a:prstGeom>
        </p:spPr>
      </p:pic>
      <p:cxnSp>
        <p:nvCxnSpPr>
          <p:cNvPr id="17" name="Straight Connector 16">
            <a:extLst>
              <a:ext uri="{FF2B5EF4-FFF2-40B4-BE49-F238E27FC236}">
                <a16:creationId xmlns:a16="http://schemas.microsoft.com/office/drawing/2014/main" id="{AF51EEEE-BC5F-41B4-8BD1-62A5B3F4DC0E}"/>
              </a:ext>
            </a:extLst>
          </p:cNvPr>
          <p:cNvCxnSpPr/>
          <p:nvPr userDrawn="1">
            <p:custDataLst>
              <p:tags r:id="rId20"/>
            </p:custDataLst>
          </p:nvPr>
        </p:nvCxnSpPr>
        <p:spPr>
          <a:xfrm>
            <a:off x="2122124" y="6400145"/>
            <a:ext cx="0" cy="185109"/>
          </a:xfrm>
          <a:prstGeom prst="lin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0662798"/>
      </p:ext>
    </p:extLst>
  </p:cSld>
  <p:clrMap bg1="lt1" tx1="dk1" bg2="lt2" tx2="dk2" accent1="accent1" accent2="accent2" accent3="accent3" accent4="accent4" accent5="accent5" accent6="accent6" hlink="hlink" folHlink="folHlink"/>
  <p:sldLayoutIdLst>
    <p:sldLayoutId id="2147483683" r:id="rId1"/>
    <p:sldLayoutId id="2147483727" r:id="rId2"/>
    <p:sldLayoutId id="2147483738" r:id="rId3"/>
    <p:sldLayoutId id="2147483649" r:id="rId4"/>
    <p:sldLayoutId id="2147483728" r:id="rId5"/>
    <p:sldLayoutId id="2147483739" r:id="rId6"/>
    <p:sldLayoutId id="2147483697" r:id="rId7"/>
    <p:sldLayoutId id="2147483696" r:id="rId8"/>
    <p:sldLayoutId id="2147483668" r:id="rId9"/>
    <p:sldLayoutId id="2147483659" r:id="rId10"/>
    <p:sldLayoutId id="2147483721" r:id="rId11"/>
    <p:sldLayoutId id="2147483722" r:id="rId12"/>
    <p:sldLayoutId id="2147483726" r:id="rId13"/>
    <p:sldLayoutId id="2147483725" r:id="rId14"/>
    <p:sldLayoutId id="2147483742" r:id="rId15"/>
    <p:sldLayoutId id="2147483743"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2" orient="horz" pos="2160" userDrawn="1">
          <p15:clr>
            <a:srgbClr val="F26B43"/>
          </p15:clr>
        </p15:guide>
        <p15:guide id="14" pos="7451" userDrawn="1">
          <p15:clr>
            <a:srgbClr val="F26B43"/>
          </p15:clr>
        </p15:guide>
        <p15:guide id="28" orient="horz" pos="1076" userDrawn="1">
          <p15:clr>
            <a:srgbClr val="F26B43"/>
          </p15:clr>
        </p15:guide>
        <p15:guide id="29" orient="horz" pos="270" userDrawn="1">
          <p15:clr>
            <a:srgbClr val="F26B43"/>
          </p15:clr>
        </p15:guide>
        <p15:guide id="33" orient="horz" pos="3600" userDrawn="1">
          <p15:clr>
            <a:srgbClr val="F26B43"/>
          </p15:clr>
        </p15:guide>
        <p15:guide id="35" pos="228" userDrawn="1">
          <p15:clr>
            <a:srgbClr val="F26B43"/>
          </p15:clr>
        </p15:guide>
        <p15:guide id="36" pos="3840" userDrawn="1">
          <p15:clr>
            <a:srgbClr val="F26B43"/>
          </p15:clr>
        </p15:guide>
        <p15:guide id="37" pos="3782" userDrawn="1">
          <p15:clr>
            <a:srgbClr val="F26B43"/>
          </p15:clr>
        </p15:guide>
        <p15:guide id="38" pos="390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3" name="Picture 32"/>
          <p:cNvPicPr>
            <a:picLocks noChangeAspect="1"/>
          </p:cNvPicPr>
          <p:nvPr userDrawn="1">
            <p:custDataLst>
              <p:tags r:id="rId7"/>
            </p:custDataLst>
          </p:nvPr>
        </p:nvPicPr>
        <p:blipFill rotWithShape="1">
          <a:blip r:embed="rId10">
            <a:extLst>
              <a:ext uri="{28A0092B-C50C-407E-A947-70E740481C1C}">
                <a14:useLocalDpi xmlns:a14="http://schemas.microsoft.com/office/drawing/2010/main" val="0"/>
              </a:ext>
            </a:extLst>
          </a:blip>
          <a:srcRect t="19289" b="19465"/>
          <a:stretch/>
        </p:blipFill>
        <p:spPr>
          <a:xfrm>
            <a:off x="359999" y="6400145"/>
            <a:ext cx="1571625" cy="185109"/>
          </a:xfrm>
          <a:prstGeom prst="rect">
            <a:avLst/>
          </a:prstGeom>
        </p:spPr>
      </p:pic>
      <p:sp>
        <p:nvSpPr>
          <p:cNvPr id="91" name="Title Placeholder 1"/>
          <p:cNvSpPr>
            <a:spLocks noGrp="1"/>
          </p:cNvSpPr>
          <p:nvPr>
            <p:ph type="title"/>
          </p:nvPr>
        </p:nvSpPr>
        <p:spPr>
          <a:xfrm>
            <a:off x="359999" y="430718"/>
            <a:ext cx="11466875" cy="704346"/>
          </a:xfrm>
          <a:prstGeom prst="rect">
            <a:avLst/>
          </a:prstGeom>
        </p:spPr>
        <p:txBody>
          <a:bodyPr vert="horz" lIns="0" tIns="0" rIns="0" bIns="0" rtlCol="0" anchor="t">
            <a:noAutofit/>
          </a:bodyPr>
          <a:lstStyle/>
          <a:p>
            <a:r>
              <a:rPr lang="en-GB" dirty="0"/>
              <a:t>Click to edit master title style</a:t>
            </a:r>
          </a:p>
        </p:txBody>
      </p:sp>
      <p:sp>
        <p:nvSpPr>
          <p:cNvPr id="92" name="Text Placeholder 2"/>
          <p:cNvSpPr>
            <a:spLocks noGrp="1"/>
          </p:cNvSpPr>
          <p:nvPr>
            <p:ph type="body" idx="1"/>
          </p:nvPr>
        </p:nvSpPr>
        <p:spPr>
          <a:xfrm>
            <a:off x="359999" y="1708150"/>
            <a:ext cx="11466875" cy="4003675"/>
          </a:xfrm>
          <a:prstGeom prst="rect">
            <a:avLst/>
          </a:prstGeom>
        </p:spPr>
        <p:txBody>
          <a:bodyPr vert="horz" lIns="0" tIns="0" rIns="0" bIns="0" rtlCol="0">
            <a:no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93"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cxnSp>
        <p:nvCxnSpPr>
          <p:cNvPr id="94" name="Straight Connector 93"/>
          <p:cNvCxnSpPr/>
          <p:nvPr/>
        </p:nvCxnSpPr>
        <p:spPr>
          <a:xfrm>
            <a:off x="0" y="6124991"/>
            <a:ext cx="12193200" cy="0"/>
          </a:xfrm>
          <a:prstGeom prst="line">
            <a:avLst/>
          </a:prstGeom>
          <a:ln w="190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userDrawn="1"/>
        </p:nvCxnSpPr>
        <p:spPr>
          <a:xfrm>
            <a:off x="11826875"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grpSp>
        <p:nvGrpSpPr>
          <p:cNvPr id="95" name="Group 94" hidden="1"/>
          <p:cNvGrpSpPr/>
          <p:nvPr userDrawn="1"/>
        </p:nvGrpSpPr>
        <p:grpSpPr>
          <a:xfrm>
            <a:off x="-1143000" y="-600255"/>
            <a:ext cx="13680281" cy="6720255"/>
            <a:chOff x="-1143000" y="-600255"/>
            <a:chExt cx="13680281" cy="6720255"/>
          </a:xfrm>
        </p:grpSpPr>
        <p:cxnSp>
          <p:nvCxnSpPr>
            <p:cNvPr id="97" name="Straight Connector 96" hidden="1"/>
            <p:cNvCxnSpPr/>
            <p:nvPr userDrawn="1"/>
          </p:nvCxnSpPr>
          <p:spPr>
            <a:xfrm>
              <a:off x="-256200" y="1710267"/>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98" name="Straight Connector 97" hidden="1"/>
            <p:cNvCxnSpPr/>
            <p:nvPr userDrawn="1"/>
          </p:nvCxnSpPr>
          <p:spPr>
            <a:xfrm>
              <a:off x="-256200" y="612000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99" name="Straight Connector 98" hidden="1"/>
            <p:cNvCxnSpPr/>
            <p:nvPr userDrawn="1"/>
          </p:nvCxnSpPr>
          <p:spPr>
            <a:xfrm>
              <a:off x="-256200" y="342635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00" name="Straight Connector 99" hidden="1"/>
            <p:cNvCxnSpPr/>
            <p:nvPr userDrawn="1"/>
          </p:nvCxnSpPr>
          <p:spPr>
            <a:xfrm>
              <a:off x="-256200" y="571447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01" name="TextBox 100" hidden="1"/>
            <p:cNvSpPr txBox="1"/>
            <p:nvPr userDrawn="1"/>
          </p:nvSpPr>
          <p:spPr>
            <a:xfrm>
              <a:off x="-747711" y="1646156"/>
              <a:ext cx="438671" cy="123111"/>
            </a:xfrm>
            <a:prstGeom prst="rect">
              <a:avLst/>
            </a:prstGeom>
            <a:noFill/>
          </p:spPr>
          <p:txBody>
            <a:bodyPr wrap="square" lIns="0" tIns="0" rIns="0" bIns="0" rtlCol="0">
              <a:spAutoFit/>
            </a:bodyPr>
            <a:lstStyle/>
            <a:p>
              <a:pPr algn="r"/>
              <a:r>
                <a:rPr lang="en-GB" sz="800" dirty="0">
                  <a:solidFill>
                    <a:schemeClr val="tx1"/>
                  </a:solidFill>
                </a:rPr>
                <a:t>4.78cm</a:t>
              </a:r>
            </a:p>
          </p:txBody>
        </p:sp>
        <p:sp>
          <p:nvSpPr>
            <p:cNvPr id="102" name="TextBox 101" hidden="1"/>
            <p:cNvSpPr txBox="1"/>
            <p:nvPr userDrawn="1"/>
          </p:nvSpPr>
          <p:spPr>
            <a:xfrm>
              <a:off x="-747711" y="3357884"/>
              <a:ext cx="438671" cy="123111"/>
            </a:xfrm>
            <a:prstGeom prst="rect">
              <a:avLst/>
            </a:prstGeom>
            <a:noFill/>
          </p:spPr>
          <p:txBody>
            <a:bodyPr wrap="square" lIns="0" tIns="0" rIns="0" bIns="0" rtlCol="0">
              <a:spAutoFit/>
            </a:bodyPr>
            <a:lstStyle/>
            <a:p>
              <a:pPr algn="r"/>
              <a:r>
                <a:rPr lang="en-GB" sz="800" dirty="0">
                  <a:solidFill>
                    <a:schemeClr val="tx1"/>
                  </a:solidFill>
                </a:rPr>
                <a:t>0 cm</a:t>
              </a:r>
            </a:p>
          </p:txBody>
        </p:sp>
        <p:sp>
          <p:nvSpPr>
            <p:cNvPr id="103" name="TextBox 102" hidden="1"/>
            <p:cNvSpPr txBox="1"/>
            <p:nvPr userDrawn="1"/>
          </p:nvSpPr>
          <p:spPr>
            <a:xfrm>
              <a:off x="-747711" y="5640188"/>
              <a:ext cx="438671" cy="123111"/>
            </a:xfrm>
            <a:prstGeom prst="rect">
              <a:avLst/>
            </a:prstGeom>
            <a:noFill/>
          </p:spPr>
          <p:txBody>
            <a:bodyPr wrap="square" lIns="0" tIns="0" rIns="0" bIns="0" rtlCol="0">
              <a:spAutoFit/>
            </a:bodyPr>
            <a:lstStyle/>
            <a:p>
              <a:pPr algn="r"/>
              <a:r>
                <a:rPr lang="en-GB" sz="800" dirty="0">
                  <a:solidFill>
                    <a:schemeClr val="tx1"/>
                  </a:solidFill>
                </a:rPr>
                <a:t>6.35 cm</a:t>
              </a:r>
            </a:p>
          </p:txBody>
        </p:sp>
        <p:sp>
          <p:nvSpPr>
            <p:cNvPr id="104" name="TextBox 103" hidden="1"/>
            <p:cNvSpPr txBox="1"/>
            <p:nvPr userDrawn="1"/>
          </p:nvSpPr>
          <p:spPr>
            <a:xfrm>
              <a:off x="304800" y="-437436"/>
              <a:ext cx="438671" cy="123111"/>
            </a:xfrm>
            <a:prstGeom prst="rect">
              <a:avLst/>
            </a:prstGeom>
            <a:noFill/>
          </p:spPr>
          <p:txBody>
            <a:bodyPr wrap="square" lIns="0" tIns="0" rIns="0" bIns="0" rtlCol="0">
              <a:spAutoFit/>
            </a:bodyPr>
            <a:lstStyle/>
            <a:p>
              <a:pPr algn="l"/>
              <a:r>
                <a:rPr lang="en-GB" sz="800" dirty="0">
                  <a:solidFill>
                    <a:schemeClr val="tx1"/>
                  </a:solidFill>
                </a:rPr>
                <a:t>15.93 cm</a:t>
              </a:r>
            </a:p>
          </p:txBody>
        </p:sp>
        <p:sp>
          <p:nvSpPr>
            <p:cNvPr id="105" name="TextBox 104" hidden="1"/>
            <p:cNvSpPr txBox="1"/>
            <p:nvPr userDrawn="1"/>
          </p:nvSpPr>
          <p:spPr>
            <a:xfrm>
              <a:off x="11426031" y="-437436"/>
              <a:ext cx="438671" cy="123111"/>
            </a:xfrm>
            <a:prstGeom prst="rect">
              <a:avLst/>
            </a:prstGeom>
            <a:noFill/>
          </p:spPr>
          <p:txBody>
            <a:bodyPr wrap="square" lIns="0" tIns="0" rIns="0" bIns="0" rtlCol="0">
              <a:spAutoFit/>
            </a:bodyPr>
            <a:lstStyle/>
            <a:p>
              <a:pPr algn="r"/>
              <a:r>
                <a:rPr lang="en-GB" sz="800" dirty="0">
                  <a:solidFill>
                    <a:schemeClr val="tx1"/>
                  </a:solidFill>
                </a:rPr>
                <a:t>15.92 cm</a:t>
              </a:r>
            </a:p>
          </p:txBody>
        </p:sp>
        <p:cxnSp>
          <p:nvCxnSpPr>
            <p:cNvPr id="106" name="Straight Connector 105" hidden="1"/>
            <p:cNvCxnSpPr/>
            <p:nvPr userDrawn="1"/>
          </p:nvCxnSpPr>
          <p:spPr>
            <a:xfrm>
              <a:off x="36158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07" name="TextBox 106" hidden="1"/>
            <p:cNvSpPr txBox="1"/>
            <p:nvPr userDrawn="1"/>
          </p:nvSpPr>
          <p:spPr>
            <a:xfrm>
              <a:off x="-1143000" y="5763299"/>
              <a:ext cx="833960" cy="123111"/>
            </a:xfrm>
            <a:prstGeom prst="rect">
              <a:avLst/>
            </a:prstGeom>
            <a:noFill/>
          </p:spPr>
          <p:txBody>
            <a:bodyPr wrap="square" lIns="0" tIns="0" rIns="0" bIns="0" rtlCol="0">
              <a:spAutoFit/>
            </a:bodyPr>
            <a:lstStyle/>
            <a:p>
              <a:pPr algn="r"/>
              <a:r>
                <a:rPr lang="en-GB" sz="800" dirty="0">
                  <a:solidFill>
                    <a:schemeClr val="tx1"/>
                  </a:solidFill>
                </a:rPr>
                <a:t>Content Bottom</a:t>
              </a:r>
            </a:p>
          </p:txBody>
        </p:sp>
        <p:sp>
          <p:nvSpPr>
            <p:cNvPr id="108" name="TextBox 107" hidden="1"/>
            <p:cNvSpPr txBox="1"/>
            <p:nvPr userDrawn="1"/>
          </p:nvSpPr>
          <p:spPr>
            <a:xfrm>
              <a:off x="-1143000" y="1769267"/>
              <a:ext cx="833960" cy="123111"/>
            </a:xfrm>
            <a:prstGeom prst="rect">
              <a:avLst/>
            </a:prstGeom>
            <a:noFill/>
          </p:spPr>
          <p:txBody>
            <a:bodyPr wrap="square" lIns="0" tIns="0" rIns="0" bIns="0" rtlCol="0">
              <a:spAutoFit/>
            </a:bodyPr>
            <a:lstStyle/>
            <a:p>
              <a:pPr algn="r"/>
              <a:r>
                <a:rPr lang="en-GB" sz="800" dirty="0">
                  <a:solidFill>
                    <a:schemeClr val="tx1"/>
                  </a:solidFill>
                </a:rPr>
                <a:t>Content Top</a:t>
              </a:r>
            </a:p>
          </p:txBody>
        </p:sp>
        <p:sp>
          <p:nvSpPr>
            <p:cNvPr id="109" name="TextBox 108" hidden="1"/>
            <p:cNvSpPr txBox="1"/>
            <p:nvPr userDrawn="1"/>
          </p:nvSpPr>
          <p:spPr>
            <a:xfrm>
              <a:off x="-590537" y="-438330"/>
              <a:ext cx="833960" cy="123111"/>
            </a:xfrm>
            <a:prstGeom prst="rect">
              <a:avLst/>
            </a:prstGeom>
            <a:noFill/>
          </p:spPr>
          <p:txBody>
            <a:bodyPr wrap="square" lIns="0" tIns="0" rIns="0" bIns="0" rtlCol="0">
              <a:spAutoFit/>
            </a:bodyPr>
            <a:lstStyle/>
            <a:p>
              <a:pPr algn="r"/>
              <a:r>
                <a:rPr lang="en-GB" sz="800" dirty="0">
                  <a:solidFill>
                    <a:schemeClr val="tx1"/>
                  </a:solidFill>
                </a:rPr>
                <a:t>Left Margin</a:t>
              </a:r>
            </a:p>
          </p:txBody>
        </p:sp>
        <p:sp>
          <p:nvSpPr>
            <p:cNvPr id="110" name="TextBox 109" hidden="1"/>
            <p:cNvSpPr txBox="1"/>
            <p:nvPr userDrawn="1"/>
          </p:nvSpPr>
          <p:spPr>
            <a:xfrm>
              <a:off x="11898039" y="-438330"/>
              <a:ext cx="639242" cy="123111"/>
            </a:xfrm>
            <a:prstGeom prst="rect">
              <a:avLst/>
            </a:prstGeom>
            <a:noFill/>
          </p:spPr>
          <p:txBody>
            <a:bodyPr wrap="square" lIns="0" tIns="0" rIns="0" bIns="0" rtlCol="0">
              <a:spAutoFit/>
            </a:bodyPr>
            <a:lstStyle/>
            <a:p>
              <a:pPr algn="l"/>
              <a:r>
                <a:rPr lang="en-GB" sz="800" dirty="0">
                  <a:solidFill>
                    <a:schemeClr val="tx1"/>
                  </a:solidFill>
                </a:rPr>
                <a:t>Right Margin</a:t>
              </a:r>
            </a:p>
          </p:txBody>
        </p:sp>
        <p:cxnSp>
          <p:nvCxnSpPr>
            <p:cNvPr id="111" name="Straight Connector 110" hidden="1"/>
            <p:cNvCxnSpPr/>
            <p:nvPr userDrawn="1"/>
          </p:nvCxnSpPr>
          <p:spPr>
            <a:xfrm>
              <a:off x="6096000" y="-363357"/>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12" name="TextBox 111" hidden="1"/>
            <p:cNvSpPr txBox="1"/>
            <p:nvPr userDrawn="1"/>
          </p:nvSpPr>
          <p:spPr>
            <a:xfrm>
              <a:off x="5914719" y="-600255"/>
              <a:ext cx="362256" cy="246221"/>
            </a:xfrm>
            <a:prstGeom prst="rect">
              <a:avLst/>
            </a:prstGeom>
            <a:noFill/>
          </p:spPr>
          <p:txBody>
            <a:bodyPr wrap="square" lIns="0" tIns="0" rIns="0" bIns="0" rtlCol="0">
              <a:spAutoFit/>
            </a:bodyPr>
            <a:lstStyle/>
            <a:p>
              <a:pPr algn="ctr"/>
              <a:r>
                <a:rPr lang="en-GB" sz="800" dirty="0">
                  <a:solidFill>
                    <a:schemeClr val="tx1"/>
                  </a:solidFill>
                </a:rPr>
                <a:t>Middle </a:t>
              </a:r>
              <a:br>
                <a:rPr lang="en-GB" sz="800" dirty="0">
                  <a:solidFill>
                    <a:schemeClr val="tx1"/>
                  </a:solidFill>
                </a:rPr>
              </a:br>
              <a:r>
                <a:rPr lang="en-GB" sz="800" dirty="0">
                  <a:solidFill>
                    <a:schemeClr val="tx1"/>
                  </a:solidFill>
                </a:rPr>
                <a:t>0cm </a:t>
              </a:r>
            </a:p>
          </p:txBody>
        </p:sp>
        <p:sp>
          <p:nvSpPr>
            <p:cNvPr id="113" name="TextBox 112" hidden="1"/>
            <p:cNvSpPr txBox="1"/>
            <p:nvPr userDrawn="1"/>
          </p:nvSpPr>
          <p:spPr>
            <a:xfrm>
              <a:off x="5636264"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14" name="Straight Connector 113" hidden="1"/>
            <p:cNvCxnSpPr/>
            <p:nvPr userDrawn="1"/>
          </p:nvCxnSpPr>
          <p:spPr>
            <a:xfrm>
              <a:off x="6000389"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15" name="Straight Connector 114" hidden="1"/>
            <p:cNvCxnSpPr/>
            <p:nvPr userDrawn="1"/>
          </p:nvCxnSpPr>
          <p:spPr>
            <a:xfrm>
              <a:off x="619036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16" name="TextBox 115" hidden="1"/>
            <p:cNvSpPr txBox="1"/>
            <p:nvPr userDrawn="1"/>
          </p:nvSpPr>
          <p:spPr>
            <a:xfrm>
              <a:off x="6191102"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17" name="Straight Connector 116" hidden="1"/>
            <p:cNvCxnSpPr/>
            <p:nvPr userDrawn="1"/>
          </p:nvCxnSpPr>
          <p:spPr>
            <a:xfrm>
              <a:off x="11826875"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18" name="Straight Connector 117" hidden="1"/>
            <p:cNvCxnSpPr/>
            <p:nvPr userDrawn="1"/>
          </p:nvCxnSpPr>
          <p:spPr>
            <a:xfrm>
              <a:off x="-256200" y="43082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19" name="TextBox 118" hidden="1"/>
            <p:cNvSpPr txBox="1"/>
            <p:nvPr userDrawn="1"/>
          </p:nvSpPr>
          <p:spPr>
            <a:xfrm>
              <a:off x="-747711" y="404813"/>
              <a:ext cx="438671" cy="123111"/>
            </a:xfrm>
            <a:prstGeom prst="rect">
              <a:avLst/>
            </a:prstGeom>
            <a:noFill/>
          </p:spPr>
          <p:txBody>
            <a:bodyPr wrap="square" lIns="0" tIns="0" rIns="0" bIns="0" rtlCol="0">
              <a:spAutoFit/>
            </a:bodyPr>
            <a:lstStyle/>
            <a:p>
              <a:pPr algn="r"/>
              <a:r>
                <a:rPr lang="en-GB" sz="800" dirty="0">
                  <a:solidFill>
                    <a:schemeClr val="tx1"/>
                  </a:solidFill>
                </a:rPr>
                <a:t>8.33cm</a:t>
              </a:r>
            </a:p>
          </p:txBody>
        </p:sp>
        <p:sp>
          <p:nvSpPr>
            <p:cNvPr id="120" name="TextBox 119" hidden="1"/>
            <p:cNvSpPr txBox="1"/>
            <p:nvPr userDrawn="1"/>
          </p:nvSpPr>
          <p:spPr>
            <a:xfrm>
              <a:off x="-1143000" y="527924"/>
              <a:ext cx="833960" cy="123111"/>
            </a:xfrm>
            <a:prstGeom prst="rect">
              <a:avLst/>
            </a:prstGeom>
            <a:noFill/>
          </p:spPr>
          <p:txBody>
            <a:bodyPr wrap="square" lIns="0" tIns="0" rIns="0" bIns="0" rtlCol="0">
              <a:spAutoFit/>
            </a:bodyPr>
            <a:lstStyle/>
            <a:p>
              <a:pPr algn="r"/>
              <a:r>
                <a:rPr lang="en-GB" sz="800">
                  <a:solidFill>
                    <a:schemeClr val="tx1"/>
                  </a:solidFill>
                </a:rPr>
                <a:t>Title Top</a:t>
              </a:r>
              <a:endParaRPr lang="en-GB" sz="800" dirty="0">
                <a:solidFill>
                  <a:schemeClr val="tx1"/>
                </a:solidFill>
              </a:endParaRPr>
            </a:p>
          </p:txBody>
        </p:sp>
      </p:grpSp>
      <p:pic>
        <p:nvPicPr>
          <p:cNvPr id="9" name="Picture 8">
            <a:extLst>
              <a:ext uri="{FF2B5EF4-FFF2-40B4-BE49-F238E27FC236}">
                <a16:creationId xmlns:a16="http://schemas.microsoft.com/office/drawing/2014/main" id="{A6A6A49D-8E2F-41A7-B68D-0A58016BFF83}"/>
              </a:ext>
            </a:extLst>
          </p:cNvPr>
          <p:cNvPicPr>
            <a:picLocks noChangeAspect="1"/>
          </p:cNvPicPr>
          <p:nvPr userDrawn="1">
            <p:custDataLst>
              <p:tags r:id="rId8"/>
            </p:custDataLst>
          </p:nvPr>
        </p:nvPicPr>
        <p:blipFill>
          <a:blip r:embed="rId11"/>
          <a:stretch>
            <a:fillRect/>
          </a:stretch>
        </p:blipFill>
        <p:spPr>
          <a:xfrm>
            <a:off x="2312624" y="6400145"/>
            <a:ext cx="952527" cy="201625"/>
          </a:xfrm>
          <a:prstGeom prst="rect">
            <a:avLst/>
          </a:prstGeom>
        </p:spPr>
      </p:pic>
      <p:cxnSp>
        <p:nvCxnSpPr>
          <p:cNvPr id="13" name="Straight Connector 12">
            <a:extLst>
              <a:ext uri="{FF2B5EF4-FFF2-40B4-BE49-F238E27FC236}">
                <a16:creationId xmlns:a16="http://schemas.microsoft.com/office/drawing/2014/main" id="{7A9DFFF5-B12D-4E75-822A-509F0C0A7AD5}"/>
              </a:ext>
            </a:extLst>
          </p:cNvPr>
          <p:cNvCxnSpPr/>
          <p:nvPr userDrawn="1">
            <p:custDataLst>
              <p:tags r:id="rId9"/>
            </p:custDataLst>
          </p:nvPr>
        </p:nvCxnSpPr>
        <p:spPr>
          <a:xfrm>
            <a:off x="2122124" y="6400145"/>
            <a:ext cx="0" cy="185109"/>
          </a:xfrm>
          <a:prstGeom prst="lin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8397083"/>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28" userDrawn="1">
          <p15:clr>
            <a:srgbClr val="F26B43"/>
          </p15:clr>
        </p15:guide>
        <p15:guide id="2" orient="horz" pos="2160" userDrawn="1">
          <p15:clr>
            <a:srgbClr val="F26B43"/>
          </p15:clr>
        </p15:guide>
        <p15:guide id="13" pos="3780" userDrawn="1">
          <p15:clr>
            <a:srgbClr val="F26B43"/>
          </p15:clr>
        </p15:guide>
        <p15:guide id="14" pos="3900" userDrawn="1">
          <p15:clr>
            <a:srgbClr val="F26B43"/>
          </p15:clr>
        </p15:guide>
        <p15:guide id="25" pos="7451" userDrawn="1">
          <p15:clr>
            <a:srgbClr val="F26B43"/>
          </p15:clr>
        </p15:guide>
        <p15:guide id="28" orient="horz" pos="1077" userDrawn="1">
          <p15:clr>
            <a:srgbClr val="F26B43"/>
          </p15:clr>
        </p15:guide>
        <p15:guide id="29" orient="horz" pos="270" userDrawn="1">
          <p15:clr>
            <a:srgbClr val="F26B43"/>
          </p15:clr>
        </p15:guide>
        <p15:guide id="33" orient="horz" pos="3600" userDrawn="1">
          <p15:clr>
            <a:srgbClr val="F26B43"/>
          </p15:clr>
        </p15:guide>
        <p15:guide id="34" pos="3840"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tags" Target="../tags/tag14.xml"/><Relationship Id="rId7" Type="http://schemas.openxmlformats.org/officeDocument/2006/relationships/image" Target="../media/image4.emf"/><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chart" Target="../charts/chart2.xml"/><Relationship Id="rId5" Type="http://schemas.openxmlformats.org/officeDocument/2006/relationships/chart" Target="../charts/chart1.xml"/><Relationship Id="rId10" Type="http://schemas.openxmlformats.org/officeDocument/2006/relationships/chart" Target="../charts/chart3.xml"/><Relationship Id="rId4" Type="http://schemas.openxmlformats.org/officeDocument/2006/relationships/slideLayout" Target="../slideLayouts/slideLayout15.xml"/><Relationship Id="rId9" Type="http://schemas.openxmlformats.org/officeDocument/2006/relationships/image" Target="../media/image6.emf"/></Relationships>
</file>

<file path=ppt/slides/_rels/slide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xml"/><Relationship Id="rId1" Type="http://schemas.openxmlformats.org/officeDocument/2006/relationships/slideLayout" Target="../slideLayouts/slideLayout16.xml"/><Relationship Id="rId4" Type="http://schemas.openxmlformats.org/officeDocument/2006/relationships/chart" Target="../charts/chart5.xml"/></Relationships>
</file>

<file path=ppt/slides/_rels/slide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xml"/><Relationship Id="rId1" Type="http://schemas.openxmlformats.org/officeDocument/2006/relationships/slideLayout" Target="../slideLayouts/slideLayout16.xml"/><Relationship Id="rId4" Type="http://schemas.openxmlformats.org/officeDocument/2006/relationships/chart" Target="../charts/char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i-FI" dirty="0"/>
              <a:t>Kuinka tärkeää tiedon luotettavuus on netissä</a:t>
            </a:r>
          </a:p>
        </p:txBody>
      </p:sp>
      <p:sp>
        <p:nvSpPr>
          <p:cNvPr id="5" name="Slide Number Placeholder 4"/>
          <p:cNvSpPr>
            <a:spLocks noGrp="1"/>
          </p:cNvSpPr>
          <p:nvPr>
            <p:ph type="sldNum" sz="quarter" idx="4"/>
          </p:nvPr>
        </p:nvSpPr>
        <p:spPr/>
        <p:txBody>
          <a:bodyPr/>
          <a:lstStyle/>
          <a:p>
            <a:fld id="{4034BEE3-566C-4068-A777-C3A4762E861B}" type="slidenum">
              <a:rPr lang="fi-FI" smtClean="0"/>
              <a:pPr/>
              <a:t>1</a:t>
            </a:fld>
            <a:endParaRPr lang="fi-FI" dirty="0"/>
          </a:p>
        </p:txBody>
      </p:sp>
      <p:sp>
        <p:nvSpPr>
          <p:cNvPr id="7" name="Text Placeholder 6"/>
          <p:cNvSpPr>
            <a:spLocks noGrp="1"/>
          </p:cNvSpPr>
          <p:nvPr>
            <p:ph type="body" sz="quarter" idx="18"/>
          </p:nvPr>
        </p:nvSpPr>
        <p:spPr/>
        <p:txBody>
          <a:bodyPr/>
          <a:lstStyle/>
          <a:p>
            <a:r>
              <a:rPr lang="fi-FI" dirty="0"/>
              <a:t>Sanomalehtien Liitto Nuoret ja nettilähteiden luotettavuus 2017-18</a:t>
            </a:r>
          </a:p>
        </p:txBody>
      </p:sp>
      <p:sp>
        <p:nvSpPr>
          <p:cNvPr id="32" name="Text Placeholder 5">
            <a:extLst>
              <a:ext uri="{FF2B5EF4-FFF2-40B4-BE49-F238E27FC236}">
                <a16:creationId xmlns:a16="http://schemas.microsoft.com/office/drawing/2014/main" id="{1E36AA57-BF5B-401C-BF32-CE7265AC22BE}"/>
              </a:ext>
            </a:extLst>
          </p:cNvPr>
          <p:cNvSpPr txBox="1">
            <a:spLocks/>
          </p:cNvSpPr>
          <p:nvPr/>
        </p:nvSpPr>
        <p:spPr>
          <a:xfrm>
            <a:off x="250654" y="892206"/>
            <a:ext cx="11174321" cy="527085"/>
          </a:xfrm>
          <a:prstGeom prst="rect">
            <a:avLst/>
          </a:prstGeom>
        </p:spPr>
        <p:txBody>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i-FI" sz="1400" dirty="0">
                <a:solidFill>
                  <a:schemeClr val="bg2"/>
                </a:solidFill>
              </a:rPr>
              <a:t>13-15-vuotiaat, N=514, % / ”Kuinka tärkeää tiedon luotettavuus on sinulle netissä?”</a:t>
            </a:r>
          </a:p>
        </p:txBody>
      </p:sp>
      <p:sp>
        <p:nvSpPr>
          <p:cNvPr id="4" name="Oval 3">
            <a:extLst>
              <a:ext uri="{FF2B5EF4-FFF2-40B4-BE49-F238E27FC236}">
                <a16:creationId xmlns:a16="http://schemas.microsoft.com/office/drawing/2014/main" id="{117DF9F6-3970-4A0E-892F-A6A7C265B04A}"/>
              </a:ext>
            </a:extLst>
          </p:cNvPr>
          <p:cNvSpPr/>
          <p:nvPr/>
        </p:nvSpPr>
        <p:spPr bwMode="ltGray">
          <a:xfrm>
            <a:off x="9787094" y="2220937"/>
            <a:ext cx="703385" cy="622998"/>
          </a:xfrm>
          <a:prstGeom prst="ellipse">
            <a:avLst/>
          </a:prstGeom>
          <a:solidFill>
            <a:schemeClr val="bg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fi-FI" sz="1200" b="1" dirty="0"/>
              <a:t>2017</a:t>
            </a:r>
          </a:p>
        </p:txBody>
      </p:sp>
      <p:sp>
        <p:nvSpPr>
          <p:cNvPr id="33" name="Oval 32">
            <a:extLst>
              <a:ext uri="{FF2B5EF4-FFF2-40B4-BE49-F238E27FC236}">
                <a16:creationId xmlns:a16="http://schemas.microsoft.com/office/drawing/2014/main" id="{47DCF1DE-5A53-4F48-819A-33E0B3BE8C7C}"/>
              </a:ext>
            </a:extLst>
          </p:cNvPr>
          <p:cNvSpPr/>
          <p:nvPr/>
        </p:nvSpPr>
        <p:spPr bwMode="ltGray">
          <a:xfrm>
            <a:off x="9868834" y="4271233"/>
            <a:ext cx="703385" cy="622998"/>
          </a:xfrm>
          <a:prstGeom prst="ellipse">
            <a:avLst/>
          </a:prstGeom>
          <a:solidFill>
            <a:srgbClr val="0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fi-FI" sz="1200" b="1" dirty="0"/>
              <a:t>2015</a:t>
            </a:r>
          </a:p>
        </p:txBody>
      </p:sp>
      <p:graphicFrame>
        <p:nvGraphicFramePr>
          <p:cNvPr id="35" name="Content Placeholder 3">
            <a:extLst>
              <a:ext uri="{FF2B5EF4-FFF2-40B4-BE49-F238E27FC236}">
                <a16:creationId xmlns:a16="http://schemas.microsoft.com/office/drawing/2014/main" id="{E5EE202D-8D6C-4F6C-A5CF-B46872DC2481}"/>
              </a:ext>
            </a:extLst>
          </p:cNvPr>
          <p:cNvGraphicFramePr>
            <a:graphicFrameLocks/>
          </p:cNvGraphicFramePr>
          <p:nvPr>
            <p:extLst>
              <p:ext uri="{D42A27DB-BD31-4B8C-83A1-F6EECF244321}">
                <p14:modId xmlns:p14="http://schemas.microsoft.com/office/powerpoint/2010/main" val="2627145326"/>
              </p:ext>
            </p:extLst>
          </p:nvPr>
        </p:nvGraphicFramePr>
        <p:xfrm>
          <a:off x="8212950" y="1014389"/>
          <a:ext cx="3851672" cy="3193942"/>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6" name="Content Placeholder 3">
            <a:extLst>
              <a:ext uri="{FF2B5EF4-FFF2-40B4-BE49-F238E27FC236}">
                <a16:creationId xmlns:a16="http://schemas.microsoft.com/office/drawing/2014/main" id="{C1A721ED-7966-46DE-9871-ADAFF5108E87}"/>
              </a:ext>
            </a:extLst>
          </p:cNvPr>
          <p:cNvGraphicFramePr>
            <a:graphicFrameLocks/>
          </p:cNvGraphicFramePr>
          <p:nvPr>
            <p:extLst/>
          </p:nvPr>
        </p:nvGraphicFramePr>
        <p:xfrm>
          <a:off x="8294690" y="3179658"/>
          <a:ext cx="3851672" cy="3193942"/>
        </p:xfrm>
        <a:graphic>
          <a:graphicData uri="http://schemas.openxmlformats.org/drawingml/2006/chart">
            <c:chart xmlns:c="http://schemas.openxmlformats.org/drawingml/2006/chart" xmlns:r="http://schemas.openxmlformats.org/officeDocument/2006/relationships" r:id="rId6"/>
          </a:graphicData>
        </a:graphic>
      </p:graphicFrame>
      <p:sp>
        <p:nvSpPr>
          <p:cNvPr id="37" name="Arrow: Notched Right 36">
            <a:extLst>
              <a:ext uri="{FF2B5EF4-FFF2-40B4-BE49-F238E27FC236}">
                <a16:creationId xmlns:a16="http://schemas.microsoft.com/office/drawing/2014/main" id="{6363F0C2-1B46-439E-B553-892B78E958A4}"/>
              </a:ext>
            </a:extLst>
          </p:cNvPr>
          <p:cNvSpPr/>
          <p:nvPr/>
        </p:nvSpPr>
        <p:spPr bwMode="ltGray">
          <a:xfrm rot="18928764">
            <a:off x="9998741" y="1611307"/>
            <a:ext cx="1566594" cy="527085"/>
          </a:xfrm>
          <a:prstGeom prst="notchedRightArrow">
            <a:avLst>
              <a:gd name="adj1" fmla="val 46187"/>
              <a:gd name="adj2" fmla="val 88128"/>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fi-FI" sz="1200" b="0" dirty="0"/>
              <a:t>Ka 8,3</a:t>
            </a:r>
          </a:p>
        </p:txBody>
      </p:sp>
      <p:sp>
        <p:nvSpPr>
          <p:cNvPr id="38" name="Arrow: Notched Right 37">
            <a:extLst>
              <a:ext uri="{FF2B5EF4-FFF2-40B4-BE49-F238E27FC236}">
                <a16:creationId xmlns:a16="http://schemas.microsoft.com/office/drawing/2014/main" id="{DB82B0C4-EBDF-48AE-9DE0-E73F12C115FD}"/>
              </a:ext>
            </a:extLst>
          </p:cNvPr>
          <p:cNvSpPr/>
          <p:nvPr/>
        </p:nvSpPr>
        <p:spPr bwMode="ltGray">
          <a:xfrm rot="17689297">
            <a:off x="9823485" y="3497620"/>
            <a:ext cx="1566594" cy="527085"/>
          </a:xfrm>
          <a:prstGeom prst="notchedRightArrow">
            <a:avLst>
              <a:gd name="adj1" fmla="val 46187"/>
              <a:gd name="adj2" fmla="val 88128"/>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fi-FI" sz="1200" b="0" dirty="0"/>
              <a:t>Ka 7,7</a:t>
            </a:r>
          </a:p>
        </p:txBody>
      </p:sp>
      <p:graphicFrame>
        <p:nvGraphicFramePr>
          <p:cNvPr id="39" name="Table 38">
            <a:extLst>
              <a:ext uri="{FF2B5EF4-FFF2-40B4-BE49-F238E27FC236}">
                <a16:creationId xmlns:a16="http://schemas.microsoft.com/office/drawing/2014/main" id="{9B65DDEE-9500-462F-A026-9A0D3FBB61E6}"/>
              </a:ext>
            </a:extLst>
          </p:cNvPr>
          <p:cNvGraphicFramePr>
            <a:graphicFrameLocks noGrp="1"/>
          </p:cNvGraphicFramePr>
          <p:nvPr>
            <p:extLst>
              <p:ext uri="{D42A27DB-BD31-4B8C-83A1-F6EECF244321}">
                <p14:modId xmlns:p14="http://schemas.microsoft.com/office/powerpoint/2010/main" val="1664650091"/>
              </p:ext>
            </p:extLst>
          </p:nvPr>
        </p:nvGraphicFramePr>
        <p:xfrm>
          <a:off x="166093" y="1635771"/>
          <a:ext cx="7139055" cy="741680"/>
        </p:xfrm>
        <a:graphic>
          <a:graphicData uri="http://schemas.openxmlformats.org/drawingml/2006/table">
            <a:tbl>
              <a:tblPr firstRow="1" bandRow="1">
                <a:tableStyleId>{5940675A-B579-460E-94D1-54222C63F5DA}</a:tableStyleId>
              </a:tblPr>
              <a:tblGrid>
                <a:gridCol w="649005">
                  <a:extLst>
                    <a:ext uri="{9D8B030D-6E8A-4147-A177-3AD203B41FA5}">
                      <a16:colId xmlns:a16="http://schemas.microsoft.com/office/drawing/2014/main" val="20000"/>
                    </a:ext>
                  </a:extLst>
                </a:gridCol>
                <a:gridCol w="649005">
                  <a:extLst>
                    <a:ext uri="{9D8B030D-6E8A-4147-A177-3AD203B41FA5}">
                      <a16:colId xmlns:a16="http://schemas.microsoft.com/office/drawing/2014/main" val="20001"/>
                    </a:ext>
                  </a:extLst>
                </a:gridCol>
                <a:gridCol w="649005">
                  <a:extLst>
                    <a:ext uri="{9D8B030D-6E8A-4147-A177-3AD203B41FA5}">
                      <a16:colId xmlns:a16="http://schemas.microsoft.com/office/drawing/2014/main" val="20002"/>
                    </a:ext>
                  </a:extLst>
                </a:gridCol>
                <a:gridCol w="649005">
                  <a:extLst>
                    <a:ext uri="{9D8B030D-6E8A-4147-A177-3AD203B41FA5}">
                      <a16:colId xmlns:a16="http://schemas.microsoft.com/office/drawing/2014/main" val="20003"/>
                    </a:ext>
                  </a:extLst>
                </a:gridCol>
                <a:gridCol w="649005">
                  <a:extLst>
                    <a:ext uri="{9D8B030D-6E8A-4147-A177-3AD203B41FA5}">
                      <a16:colId xmlns:a16="http://schemas.microsoft.com/office/drawing/2014/main" val="20004"/>
                    </a:ext>
                  </a:extLst>
                </a:gridCol>
                <a:gridCol w="649005">
                  <a:extLst>
                    <a:ext uri="{9D8B030D-6E8A-4147-A177-3AD203B41FA5}">
                      <a16:colId xmlns:a16="http://schemas.microsoft.com/office/drawing/2014/main" val="20005"/>
                    </a:ext>
                  </a:extLst>
                </a:gridCol>
                <a:gridCol w="649005">
                  <a:extLst>
                    <a:ext uri="{9D8B030D-6E8A-4147-A177-3AD203B41FA5}">
                      <a16:colId xmlns:a16="http://schemas.microsoft.com/office/drawing/2014/main" val="20006"/>
                    </a:ext>
                  </a:extLst>
                </a:gridCol>
                <a:gridCol w="649005">
                  <a:extLst>
                    <a:ext uri="{9D8B030D-6E8A-4147-A177-3AD203B41FA5}">
                      <a16:colId xmlns:a16="http://schemas.microsoft.com/office/drawing/2014/main" val="20007"/>
                    </a:ext>
                  </a:extLst>
                </a:gridCol>
                <a:gridCol w="649005">
                  <a:extLst>
                    <a:ext uri="{9D8B030D-6E8A-4147-A177-3AD203B41FA5}">
                      <a16:colId xmlns:a16="http://schemas.microsoft.com/office/drawing/2014/main" val="20008"/>
                    </a:ext>
                  </a:extLst>
                </a:gridCol>
                <a:gridCol w="649005">
                  <a:extLst>
                    <a:ext uri="{9D8B030D-6E8A-4147-A177-3AD203B41FA5}">
                      <a16:colId xmlns:a16="http://schemas.microsoft.com/office/drawing/2014/main" val="20009"/>
                    </a:ext>
                  </a:extLst>
                </a:gridCol>
                <a:gridCol w="649005">
                  <a:extLst>
                    <a:ext uri="{9D8B030D-6E8A-4147-A177-3AD203B41FA5}">
                      <a16:colId xmlns:a16="http://schemas.microsoft.com/office/drawing/2014/main" val="20010"/>
                    </a:ext>
                  </a:extLst>
                </a:gridCol>
              </a:tblGrid>
              <a:tr h="370840">
                <a:tc gridSpan="3">
                  <a:txBody>
                    <a:bodyPr/>
                    <a:lstStyle/>
                    <a:p>
                      <a:r>
                        <a:rPr lang="fi-FI" sz="1400" dirty="0"/>
                        <a:t>Ei lainkaan tärkeää</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fi-FI" dirty="0"/>
                    </a:p>
                  </a:txBody>
                  <a:tcPr/>
                </a:tc>
                <a:tc hMerge="1">
                  <a:txBody>
                    <a:bodyPr/>
                    <a:lstStyle/>
                    <a:p>
                      <a:endParaRPr lang="fi-FI" dirty="0"/>
                    </a:p>
                  </a:txBody>
                  <a:tcPr/>
                </a:tc>
                <a:tc>
                  <a:txBody>
                    <a:bodyPr/>
                    <a:lstStyle/>
                    <a:p>
                      <a:endParaRPr lang="fi-FI"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fi-FI" sz="14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fi-FI" sz="14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fi-FI"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fi-FI"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gridSpan="3">
                  <a:txBody>
                    <a:bodyPr/>
                    <a:lstStyle/>
                    <a:p>
                      <a:pPr algn="r"/>
                      <a:r>
                        <a:rPr lang="fi-FI" sz="1400" dirty="0"/>
                        <a:t>Erittäin tärkeää</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fi-FI" dirty="0"/>
                    </a:p>
                  </a:txBody>
                  <a:tcPr/>
                </a:tc>
                <a:tc hMerge="1">
                  <a:txBody>
                    <a:bodyPr/>
                    <a:lstStyle/>
                    <a:p>
                      <a:endParaRPr lang="fi-FI" dirty="0"/>
                    </a:p>
                  </a:txBody>
                  <a:tcPr/>
                </a:tc>
                <a:extLst>
                  <a:ext uri="{0D108BD9-81ED-4DB2-BD59-A6C34878D82A}">
                    <a16:rowId xmlns:a16="http://schemas.microsoft.com/office/drawing/2014/main" val="10000"/>
                  </a:ext>
                </a:extLst>
              </a:tr>
              <a:tr h="370840">
                <a:tc>
                  <a:txBody>
                    <a:bodyPr/>
                    <a:lstStyle/>
                    <a:p>
                      <a:pPr algn="ctr"/>
                      <a:r>
                        <a:rPr lang="fi-FI" sz="900" dirty="0"/>
                        <a:t>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fi-FI" sz="900" dirty="0"/>
                        <a:t>1</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fi-FI" sz="900" dirty="0"/>
                        <a:t>2</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fi-FI" sz="900" dirty="0"/>
                        <a:t>3</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fi-FI" sz="900" dirty="0"/>
                        <a:t>4</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fi-FI" sz="900" dirty="0"/>
                        <a:t>5</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fi-FI" sz="900" dirty="0"/>
                        <a:t>6</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fi-FI" sz="900" dirty="0"/>
                        <a:t>7</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fi-FI" sz="900" dirty="0"/>
                        <a:t>8</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fi-FI" sz="900" dirty="0"/>
                        <a:t>9</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fi-FI" sz="900" dirty="0"/>
                        <a:t>10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bl>
          </a:graphicData>
        </a:graphic>
      </p:graphicFrame>
      <p:cxnSp>
        <p:nvCxnSpPr>
          <p:cNvPr id="40" name="Straight Arrow Connector 39">
            <a:extLst>
              <a:ext uri="{FF2B5EF4-FFF2-40B4-BE49-F238E27FC236}">
                <a16:creationId xmlns:a16="http://schemas.microsoft.com/office/drawing/2014/main" id="{01A6EDAB-1FFD-4B67-AE87-9CCFAC2A246C}"/>
              </a:ext>
            </a:extLst>
          </p:cNvPr>
          <p:cNvCxnSpPr>
            <a:cxnSpLocks/>
          </p:cNvCxnSpPr>
          <p:nvPr/>
        </p:nvCxnSpPr>
        <p:spPr>
          <a:xfrm>
            <a:off x="247833" y="1985740"/>
            <a:ext cx="7248237" cy="0"/>
          </a:xfrm>
          <a:prstGeom prst="straightConnector1">
            <a:avLst/>
          </a:prstGeom>
          <a:ln w="5715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sp>
        <p:nvSpPr>
          <p:cNvPr id="41" name="Flowchart: Sort 40">
            <a:extLst>
              <a:ext uri="{FF2B5EF4-FFF2-40B4-BE49-F238E27FC236}">
                <a16:creationId xmlns:a16="http://schemas.microsoft.com/office/drawing/2014/main" id="{AF44160A-1A26-4F68-ABEA-5FF50A4E990F}"/>
              </a:ext>
            </a:extLst>
          </p:cNvPr>
          <p:cNvSpPr/>
          <p:nvPr/>
        </p:nvSpPr>
        <p:spPr bwMode="ltGray">
          <a:xfrm>
            <a:off x="5802879" y="1664562"/>
            <a:ext cx="290557" cy="581114"/>
          </a:xfrm>
          <a:prstGeom prst="flowChartSort">
            <a:avLst/>
          </a:prstGeom>
          <a:solidFill>
            <a:schemeClr val="tx2"/>
          </a:solidFill>
          <a:ln/>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fi-FI" sz="1300" b="0" dirty="0" err="1"/>
          </a:p>
        </p:txBody>
      </p:sp>
      <p:pic>
        <p:nvPicPr>
          <p:cNvPr id="42" name="Picture 41">
            <a:extLst>
              <a:ext uri="{FF2B5EF4-FFF2-40B4-BE49-F238E27FC236}">
                <a16:creationId xmlns:a16="http://schemas.microsoft.com/office/drawing/2014/main" id="{3B5BE3FB-5A8A-4CE5-9A91-0D7D19C2A74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6008" y="4936325"/>
            <a:ext cx="717341" cy="547444"/>
          </a:xfrm>
          <a:prstGeom prst="rect">
            <a:avLst/>
          </a:prstGeom>
        </p:spPr>
      </p:pic>
      <p:pic>
        <p:nvPicPr>
          <p:cNvPr id="43" name="Picture 42">
            <a:extLst>
              <a:ext uri="{FF2B5EF4-FFF2-40B4-BE49-F238E27FC236}">
                <a16:creationId xmlns:a16="http://schemas.microsoft.com/office/drawing/2014/main" id="{E8A25BC2-3C80-4025-8FD5-84843D17120C}"/>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00618" y="4134865"/>
            <a:ext cx="443998" cy="542664"/>
          </a:xfrm>
          <a:prstGeom prst="rect">
            <a:avLst/>
          </a:prstGeom>
        </p:spPr>
      </p:pic>
      <p:pic>
        <p:nvPicPr>
          <p:cNvPr id="44" name="Picture 43">
            <a:extLst>
              <a:ext uri="{FF2B5EF4-FFF2-40B4-BE49-F238E27FC236}">
                <a16:creationId xmlns:a16="http://schemas.microsoft.com/office/drawing/2014/main" id="{6A062B4A-0E53-42EF-AA4C-7D4C56935772}"/>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59999" y="3354312"/>
            <a:ext cx="287299" cy="554077"/>
          </a:xfrm>
          <a:prstGeom prst="rect">
            <a:avLst/>
          </a:prstGeom>
        </p:spPr>
      </p:pic>
      <p:sp>
        <p:nvSpPr>
          <p:cNvPr id="45" name="Rectangle 44">
            <a:extLst>
              <a:ext uri="{FF2B5EF4-FFF2-40B4-BE49-F238E27FC236}">
                <a16:creationId xmlns:a16="http://schemas.microsoft.com/office/drawing/2014/main" id="{6A1F699A-C349-428C-A718-B195B6F9155A}"/>
              </a:ext>
            </a:extLst>
          </p:cNvPr>
          <p:cNvSpPr/>
          <p:nvPr>
            <p:custDataLst>
              <p:tags r:id="rId1"/>
            </p:custDataLst>
          </p:nvPr>
        </p:nvSpPr>
        <p:spPr bwMode="ltGray">
          <a:xfrm>
            <a:off x="7611405" y="1657954"/>
            <a:ext cx="591240" cy="68316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63500" rIns="36000" bIns="63500" numCol="1" spcCol="0" rtlCol="0" fromWordArt="0" anchor="t" anchorCtr="0" forceAA="0" compatLnSpc="1">
            <a:prstTxWarp prst="textNoShape">
              <a:avLst/>
            </a:prstTxWarp>
            <a:noAutofit/>
          </a:bodyPr>
          <a:lstStyle/>
          <a:p>
            <a:r>
              <a:rPr lang="fi-FI" sz="1200" b="0" dirty="0">
                <a:solidFill>
                  <a:schemeClr val="tx1"/>
                </a:solidFill>
              </a:rPr>
              <a:t>Keski-arvo </a:t>
            </a:r>
            <a:r>
              <a:rPr lang="fi-FI" sz="1200" dirty="0">
                <a:solidFill>
                  <a:schemeClr val="tx1"/>
                </a:solidFill>
              </a:rPr>
              <a:t>8,3</a:t>
            </a:r>
            <a:endParaRPr lang="fi-FI" sz="1200" b="0" dirty="0">
              <a:solidFill>
                <a:schemeClr val="tx1"/>
              </a:solidFill>
            </a:endParaRPr>
          </a:p>
        </p:txBody>
      </p:sp>
      <p:cxnSp>
        <p:nvCxnSpPr>
          <p:cNvPr id="49" name="Straight Connector 48">
            <a:extLst>
              <a:ext uri="{FF2B5EF4-FFF2-40B4-BE49-F238E27FC236}">
                <a16:creationId xmlns:a16="http://schemas.microsoft.com/office/drawing/2014/main" id="{26D3E72B-CF36-4634-BDF8-B2D48C316044}"/>
              </a:ext>
            </a:extLst>
          </p:cNvPr>
          <p:cNvCxnSpPr/>
          <p:nvPr/>
        </p:nvCxnSpPr>
        <p:spPr>
          <a:xfrm>
            <a:off x="8202645" y="1245996"/>
            <a:ext cx="0" cy="4692580"/>
          </a:xfrm>
          <a:prstGeom prst="lin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50" name="Rectangle 49">
            <a:extLst>
              <a:ext uri="{FF2B5EF4-FFF2-40B4-BE49-F238E27FC236}">
                <a16:creationId xmlns:a16="http://schemas.microsoft.com/office/drawing/2014/main" id="{C2A28F6D-92BA-4DE7-B54E-0C0992A28AF9}"/>
              </a:ext>
            </a:extLst>
          </p:cNvPr>
          <p:cNvSpPr/>
          <p:nvPr>
            <p:custDataLst>
              <p:tags r:id="rId2"/>
            </p:custDataLst>
          </p:nvPr>
        </p:nvSpPr>
        <p:spPr bwMode="ltGray">
          <a:xfrm>
            <a:off x="8511267" y="633823"/>
            <a:ext cx="3418517" cy="37432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63500" rIns="36000" bIns="63500" numCol="1" spcCol="0" rtlCol="0" fromWordArt="0" anchor="t" anchorCtr="0" forceAA="0" compatLnSpc="1">
            <a:prstTxWarp prst="textNoShape">
              <a:avLst/>
            </a:prstTxWarp>
            <a:noAutofit/>
          </a:bodyPr>
          <a:lstStyle/>
          <a:p>
            <a:r>
              <a:rPr lang="fi-FI" sz="1400" b="1" dirty="0">
                <a:solidFill>
                  <a:schemeClr val="tx1"/>
                </a:solidFill>
              </a:rPr>
              <a:t>Vuosivertailu 2017 vs. 2015</a:t>
            </a:r>
          </a:p>
        </p:txBody>
      </p:sp>
      <p:sp>
        <p:nvSpPr>
          <p:cNvPr id="51" name="Speech Bubble: Rectangle 50">
            <a:extLst>
              <a:ext uri="{FF2B5EF4-FFF2-40B4-BE49-F238E27FC236}">
                <a16:creationId xmlns:a16="http://schemas.microsoft.com/office/drawing/2014/main" id="{7CDFBA94-8E0C-4E40-A689-EBB9C6B49BEA}"/>
              </a:ext>
            </a:extLst>
          </p:cNvPr>
          <p:cNvSpPr/>
          <p:nvPr/>
        </p:nvSpPr>
        <p:spPr bwMode="ltGray">
          <a:xfrm>
            <a:off x="8460672" y="5055710"/>
            <a:ext cx="3315607" cy="831949"/>
          </a:xfrm>
          <a:prstGeom prst="wedgeRectCallout">
            <a:avLst>
              <a:gd name="adj1" fmla="val 57464"/>
              <a:gd name="adj2" fmla="val 1989"/>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fi-FI" sz="1200" b="0" dirty="0">
                <a:solidFill>
                  <a:schemeClr val="tx1"/>
                </a:solidFill>
              </a:rPr>
              <a:t>Tiedon luotettavuuden merkitys netissä on kasvanut. </a:t>
            </a:r>
            <a:r>
              <a:rPr lang="fi-FI" sz="1200" dirty="0">
                <a:solidFill>
                  <a:schemeClr val="tx1"/>
                </a:solidFill>
              </a:rPr>
              <a:t>Vuonna 2015 keskiarvo skaalalla 0-10 asettui kohtaan 7,7. Uusimmassa mittauksessa keskiarvo on 8,3.</a:t>
            </a:r>
            <a:endParaRPr lang="fi-FI" sz="1200" b="0" dirty="0">
              <a:solidFill>
                <a:schemeClr val="tx1"/>
              </a:solidFill>
            </a:endParaRPr>
          </a:p>
        </p:txBody>
      </p:sp>
      <p:graphicFrame>
        <p:nvGraphicFramePr>
          <p:cNvPr id="52" name="Chart 51">
            <a:extLst>
              <a:ext uri="{FF2B5EF4-FFF2-40B4-BE49-F238E27FC236}">
                <a16:creationId xmlns:a16="http://schemas.microsoft.com/office/drawing/2014/main" id="{2EFD4714-2CA2-4B45-BF3F-480C87EB60CF}"/>
              </a:ext>
            </a:extLst>
          </p:cNvPr>
          <p:cNvGraphicFramePr/>
          <p:nvPr>
            <p:extLst/>
          </p:nvPr>
        </p:nvGraphicFramePr>
        <p:xfrm>
          <a:off x="1450284" y="2843935"/>
          <a:ext cx="5087652" cy="2965119"/>
        </p:xfrm>
        <a:graphic>
          <a:graphicData uri="http://schemas.openxmlformats.org/drawingml/2006/chart">
            <c:chart xmlns:c="http://schemas.openxmlformats.org/drawingml/2006/chart" xmlns:r="http://schemas.openxmlformats.org/officeDocument/2006/relationships" r:id="rId10"/>
          </a:graphicData>
        </a:graphic>
      </p:graphicFrame>
      <p:sp>
        <p:nvSpPr>
          <p:cNvPr id="55" name="Rectangle 54">
            <a:extLst>
              <a:ext uri="{FF2B5EF4-FFF2-40B4-BE49-F238E27FC236}">
                <a16:creationId xmlns:a16="http://schemas.microsoft.com/office/drawing/2014/main" id="{946ACC1D-D1C1-43BE-AD11-F8C6FFEDCA7B}"/>
              </a:ext>
            </a:extLst>
          </p:cNvPr>
          <p:cNvSpPr/>
          <p:nvPr>
            <p:custDataLst>
              <p:tags r:id="rId3"/>
            </p:custDataLst>
          </p:nvPr>
        </p:nvSpPr>
        <p:spPr bwMode="ltGray">
          <a:xfrm>
            <a:off x="2522544" y="2444238"/>
            <a:ext cx="3418517" cy="37432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63500" rIns="36000" bIns="63500" numCol="1" spcCol="0" rtlCol="0" fromWordArt="0" anchor="t" anchorCtr="0" forceAA="0" compatLnSpc="1">
            <a:prstTxWarp prst="textNoShape">
              <a:avLst/>
            </a:prstTxWarp>
            <a:noAutofit/>
          </a:bodyPr>
          <a:lstStyle/>
          <a:p>
            <a:r>
              <a:rPr lang="fi-FI" sz="1400" b="1" dirty="0">
                <a:solidFill>
                  <a:schemeClr val="tx1"/>
                </a:solidFill>
              </a:rPr>
              <a:t>Sukupuoli ja ikä:</a:t>
            </a:r>
          </a:p>
        </p:txBody>
      </p:sp>
      <p:sp>
        <p:nvSpPr>
          <p:cNvPr id="2" name="Rectangle 1">
            <a:extLst>
              <a:ext uri="{FF2B5EF4-FFF2-40B4-BE49-F238E27FC236}">
                <a16:creationId xmlns:a16="http://schemas.microsoft.com/office/drawing/2014/main" id="{2706712E-8E29-42CD-8A3F-67C63B92D39F}"/>
              </a:ext>
            </a:extLst>
          </p:cNvPr>
          <p:cNvSpPr/>
          <p:nvPr/>
        </p:nvSpPr>
        <p:spPr bwMode="ltGray">
          <a:xfrm>
            <a:off x="166093" y="1564640"/>
            <a:ext cx="7954812" cy="77647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fi-FI" sz="1600" b="0" dirty="0" err="1"/>
          </a:p>
        </p:txBody>
      </p:sp>
      <p:sp>
        <p:nvSpPr>
          <p:cNvPr id="3" name="Speech Bubble: Rectangle 2">
            <a:extLst>
              <a:ext uri="{FF2B5EF4-FFF2-40B4-BE49-F238E27FC236}">
                <a16:creationId xmlns:a16="http://schemas.microsoft.com/office/drawing/2014/main" id="{FF8B6BC1-9FF6-485C-B82A-FECFB1657A63}"/>
              </a:ext>
            </a:extLst>
          </p:cNvPr>
          <p:cNvSpPr/>
          <p:nvPr/>
        </p:nvSpPr>
        <p:spPr bwMode="ltGray">
          <a:xfrm>
            <a:off x="6250942" y="2648031"/>
            <a:ext cx="1859656" cy="1029890"/>
          </a:xfrm>
          <a:prstGeom prst="wedgeRectCallout">
            <a:avLst>
              <a:gd name="adj1" fmla="val 39283"/>
              <a:gd name="adj2" fmla="val 60499"/>
            </a:avLst>
          </a:prstGeom>
          <a:solidFill>
            <a:srgbClr val="71717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fi-FI" sz="1400" b="0" dirty="0"/>
              <a:t>Tiedon luotettavuus netissä on yläkouluikäisille tärkeää!</a:t>
            </a:r>
          </a:p>
        </p:txBody>
      </p:sp>
    </p:spTree>
    <p:extLst>
      <p:ext uri="{BB962C8B-B14F-4D97-AF65-F5344CB8AC3E}">
        <p14:creationId xmlns:p14="http://schemas.microsoft.com/office/powerpoint/2010/main" val="405447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59999" y="1953086"/>
            <a:ext cx="4016691" cy="4012708"/>
          </a:xfrm>
        </p:spPr>
        <p:txBody>
          <a:bodyPr/>
          <a:lstStyle/>
          <a:p>
            <a:r>
              <a:rPr lang="fi-FI" sz="1400" dirty="0"/>
              <a:t>Kolmen kärki asioissa, jotka ovat tärkeitä luotettavuuden kannalta, on sama kuin kaksi vuotta sitten. Noin puolet pitää tärkeänä, että juttu on julkaistu luotettavan median sivuilla ja että erottaa selvästi onko kyse faktasta tai mielipiteestä. </a:t>
            </a:r>
          </a:p>
          <a:p>
            <a:r>
              <a:rPr lang="fi-FI" sz="1400" dirty="0"/>
              <a:t>Kärkisijalla kaksi vuotta sitten ollut väittämä ”Juttu on julkaistu sivustolla, mitä pidän luotettavana” on pudonnut sijalle 3 ja sen tärkeys on laskenut 15 %-yksikköä. Entistä useammin tärkeänä luotettavuuden kannalta pidetään sitä, että aihetta on käsitelty eri näkökulmista (joskin tämä on edelleen listan häntäpäässä).</a:t>
            </a:r>
          </a:p>
          <a:p>
            <a:endParaRPr lang="en-GB" sz="1400" dirty="0"/>
          </a:p>
        </p:txBody>
      </p:sp>
      <p:graphicFrame>
        <p:nvGraphicFramePr>
          <p:cNvPr id="41" name="Content Placeholder 10"/>
          <p:cNvGraphicFramePr>
            <a:graphicFrameLocks noGrp="1"/>
          </p:cNvGraphicFramePr>
          <p:nvPr>
            <p:ph sz="quarter" idx="14"/>
            <p:extLst>
              <p:ext uri="{D42A27DB-BD31-4B8C-83A1-F6EECF244321}">
                <p14:modId xmlns:p14="http://schemas.microsoft.com/office/powerpoint/2010/main" val="1256236624"/>
              </p:ext>
            </p:extLst>
          </p:nvPr>
        </p:nvGraphicFramePr>
        <p:xfrm>
          <a:off x="4749766" y="676275"/>
          <a:ext cx="7077108" cy="3893833"/>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 Placeholder 1"/>
          <p:cNvSpPr>
            <a:spLocks noGrp="1"/>
          </p:cNvSpPr>
          <p:nvPr>
            <p:ph type="body" sz="quarter" idx="18"/>
          </p:nvPr>
        </p:nvSpPr>
        <p:spPr>
          <a:xfrm>
            <a:off x="5505061" y="6393509"/>
            <a:ext cx="6686939" cy="196850"/>
          </a:xfrm>
        </p:spPr>
        <p:txBody>
          <a:bodyPr/>
          <a:lstStyle/>
          <a:p>
            <a:r>
              <a:rPr lang="fi-FI" dirty="0"/>
              <a:t>Sanomalehtien Liitto Nuoret ja nettilähteiden luotettavuus 2017-18</a:t>
            </a:r>
            <a:endParaRPr lang="en-GB" dirty="0"/>
          </a:p>
        </p:txBody>
      </p:sp>
      <p:sp>
        <p:nvSpPr>
          <p:cNvPr id="9" name="Title 3">
            <a:extLst>
              <a:ext uri="{FF2B5EF4-FFF2-40B4-BE49-F238E27FC236}">
                <a16:creationId xmlns:a16="http://schemas.microsoft.com/office/drawing/2014/main" id="{917953BC-3FC7-4BDF-9A7D-CB598CAF83B7}"/>
              </a:ext>
            </a:extLst>
          </p:cNvPr>
          <p:cNvSpPr>
            <a:spLocks noGrp="1"/>
          </p:cNvSpPr>
          <p:nvPr>
            <p:ph type="title"/>
          </p:nvPr>
        </p:nvSpPr>
        <p:spPr>
          <a:xfrm>
            <a:off x="360000" y="430717"/>
            <a:ext cx="4016690" cy="404119"/>
          </a:xfrm>
        </p:spPr>
        <p:txBody>
          <a:bodyPr/>
          <a:lstStyle/>
          <a:p>
            <a:r>
              <a:rPr lang="fi-FI" dirty="0"/>
              <a:t>Kuinka tärkeitä asiat ovat luotettavuuden kannalta</a:t>
            </a:r>
          </a:p>
        </p:txBody>
      </p:sp>
      <p:sp>
        <p:nvSpPr>
          <p:cNvPr id="10" name="Text Placeholder 5">
            <a:extLst>
              <a:ext uri="{FF2B5EF4-FFF2-40B4-BE49-F238E27FC236}">
                <a16:creationId xmlns:a16="http://schemas.microsoft.com/office/drawing/2014/main" id="{8C70EC0D-7EA2-4675-872F-D9D8EBB288CC}"/>
              </a:ext>
            </a:extLst>
          </p:cNvPr>
          <p:cNvSpPr txBox="1">
            <a:spLocks/>
          </p:cNvSpPr>
          <p:nvPr/>
        </p:nvSpPr>
        <p:spPr>
          <a:xfrm>
            <a:off x="259533" y="1173284"/>
            <a:ext cx="4117157" cy="527085"/>
          </a:xfrm>
          <a:prstGeom prst="rect">
            <a:avLst/>
          </a:prstGeom>
        </p:spPr>
        <p:txBody>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i-FI" sz="1400" dirty="0">
                <a:solidFill>
                  <a:schemeClr val="bg2"/>
                </a:solidFill>
              </a:rPr>
              <a:t>13-15-vuotiaat, N=514, % / ”Miten tärkeitä seuraavat ovat luotettavuuden kannalta?”</a:t>
            </a:r>
          </a:p>
        </p:txBody>
      </p:sp>
      <p:cxnSp>
        <p:nvCxnSpPr>
          <p:cNvPr id="11" name="Straight Connector 10">
            <a:extLst>
              <a:ext uri="{FF2B5EF4-FFF2-40B4-BE49-F238E27FC236}">
                <a16:creationId xmlns:a16="http://schemas.microsoft.com/office/drawing/2014/main" id="{3F365131-2E36-4793-A3FA-969F88C7C0D5}"/>
              </a:ext>
            </a:extLst>
          </p:cNvPr>
          <p:cNvCxnSpPr/>
          <p:nvPr/>
        </p:nvCxnSpPr>
        <p:spPr>
          <a:xfrm>
            <a:off x="4563122" y="292963"/>
            <a:ext cx="0" cy="5672831"/>
          </a:xfrm>
          <a:prstGeom prst="lin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graphicFrame>
        <p:nvGraphicFramePr>
          <p:cNvPr id="13" name="Content Placeholder 10">
            <a:extLst>
              <a:ext uri="{FF2B5EF4-FFF2-40B4-BE49-F238E27FC236}">
                <a16:creationId xmlns:a16="http://schemas.microsoft.com/office/drawing/2014/main" id="{28EFEC16-A90E-4893-B8BA-875255C12104}"/>
              </a:ext>
            </a:extLst>
          </p:cNvPr>
          <p:cNvGraphicFramePr>
            <a:graphicFrameLocks/>
          </p:cNvGraphicFramePr>
          <p:nvPr>
            <p:extLst>
              <p:ext uri="{D42A27DB-BD31-4B8C-83A1-F6EECF244321}">
                <p14:modId xmlns:p14="http://schemas.microsoft.com/office/powerpoint/2010/main" val="2788323007"/>
              </p:ext>
            </p:extLst>
          </p:nvPr>
        </p:nvGraphicFramePr>
        <p:xfrm>
          <a:off x="4748864" y="4949188"/>
          <a:ext cx="6936630" cy="1238249"/>
        </p:xfrm>
        <a:graphic>
          <a:graphicData uri="http://schemas.openxmlformats.org/drawingml/2006/chart">
            <c:chart xmlns:c="http://schemas.openxmlformats.org/drawingml/2006/chart" xmlns:r="http://schemas.openxmlformats.org/officeDocument/2006/relationships" r:id="rId4"/>
          </a:graphicData>
        </a:graphic>
      </p:graphicFrame>
      <p:sp>
        <p:nvSpPr>
          <p:cNvPr id="14" name="Rectangle 13">
            <a:extLst>
              <a:ext uri="{FF2B5EF4-FFF2-40B4-BE49-F238E27FC236}">
                <a16:creationId xmlns:a16="http://schemas.microsoft.com/office/drawing/2014/main" id="{94329890-B530-4509-85F4-D0C8377B011B}"/>
              </a:ext>
            </a:extLst>
          </p:cNvPr>
          <p:cNvSpPr/>
          <p:nvPr/>
        </p:nvSpPr>
        <p:spPr bwMode="ltGray">
          <a:xfrm>
            <a:off x="4962524" y="430717"/>
            <a:ext cx="6822477" cy="32175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fi-FI" sz="1400" b="1" dirty="0">
                <a:solidFill>
                  <a:schemeClr val="tx1"/>
                </a:solidFill>
              </a:rPr>
              <a:t>Erittäin tärkeää luotettavuuden kannalta, % / vuonna 2017</a:t>
            </a:r>
          </a:p>
        </p:txBody>
      </p:sp>
      <p:sp>
        <p:nvSpPr>
          <p:cNvPr id="19" name="Slide Number Placeholder 18">
            <a:extLst>
              <a:ext uri="{FF2B5EF4-FFF2-40B4-BE49-F238E27FC236}">
                <a16:creationId xmlns:a16="http://schemas.microsoft.com/office/drawing/2014/main" id="{4F6FADC6-2767-4BF2-9E71-C1286E476AA4}"/>
              </a:ext>
            </a:extLst>
          </p:cNvPr>
          <p:cNvSpPr>
            <a:spLocks noGrp="1"/>
          </p:cNvSpPr>
          <p:nvPr>
            <p:ph type="sldNum" sz="quarter" idx="4"/>
          </p:nvPr>
        </p:nvSpPr>
        <p:spPr/>
        <p:txBody>
          <a:bodyPr/>
          <a:lstStyle/>
          <a:p>
            <a:fld id="{4034BEE3-566C-4068-A777-C3A4762E861B}" type="slidenum">
              <a:rPr lang="en-GB" smtClean="0"/>
              <a:pPr/>
              <a:t>2</a:t>
            </a:fld>
            <a:endParaRPr lang="en-GB" dirty="0"/>
          </a:p>
        </p:txBody>
      </p:sp>
      <p:sp>
        <p:nvSpPr>
          <p:cNvPr id="12" name="Rectangle 11">
            <a:extLst>
              <a:ext uri="{FF2B5EF4-FFF2-40B4-BE49-F238E27FC236}">
                <a16:creationId xmlns:a16="http://schemas.microsoft.com/office/drawing/2014/main" id="{B49368C1-8538-460E-9A17-C69A3FE08A68}"/>
              </a:ext>
            </a:extLst>
          </p:cNvPr>
          <p:cNvSpPr/>
          <p:nvPr/>
        </p:nvSpPr>
        <p:spPr bwMode="ltGray">
          <a:xfrm>
            <a:off x="4962524" y="4653384"/>
            <a:ext cx="6822477" cy="32175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fi-FI" sz="1400" b="0" dirty="0">
                <a:solidFill>
                  <a:schemeClr val="tx1"/>
                </a:solidFill>
              </a:rPr>
              <a:t>Muutos vuoteen 2015 verrattuna, %-yks. </a:t>
            </a:r>
          </a:p>
        </p:txBody>
      </p:sp>
    </p:spTree>
    <p:extLst>
      <p:ext uri="{BB962C8B-B14F-4D97-AF65-F5344CB8AC3E}">
        <p14:creationId xmlns:p14="http://schemas.microsoft.com/office/powerpoint/2010/main" val="1372176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59999" y="1953086"/>
            <a:ext cx="4016691" cy="4012708"/>
          </a:xfrm>
        </p:spPr>
        <p:txBody>
          <a:bodyPr/>
          <a:lstStyle/>
          <a:p>
            <a:r>
              <a:rPr lang="fi-FI" sz="1400" dirty="0"/>
              <a:t>Useimmin valheelliseen tai harhaanjohtavaan tietoon törmätään keskustelupalstoilla, sosiaalisen median sivustoilla sekä MV-lehden, Magneettimedian tms. nettisivustolla. Samat mediat olivat kärjessä myös vuonna 2015.</a:t>
            </a:r>
          </a:p>
          <a:p>
            <a:r>
              <a:rPr lang="fi-FI" sz="1400" dirty="0"/>
              <a:t>Mittauksessa oli mukana eri vuosina vain ns. nettimediat (eli ei painettuja lehtiä tai tv-kanavia).</a:t>
            </a:r>
          </a:p>
          <a:p>
            <a:endParaRPr lang="en-GB" sz="1400" dirty="0"/>
          </a:p>
        </p:txBody>
      </p:sp>
      <p:graphicFrame>
        <p:nvGraphicFramePr>
          <p:cNvPr id="41" name="Content Placeholder 10"/>
          <p:cNvGraphicFramePr>
            <a:graphicFrameLocks noGrp="1"/>
          </p:cNvGraphicFramePr>
          <p:nvPr>
            <p:ph sz="quarter" idx="14"/>
            <p:extLst>
              <p:ext uri="{D42A27DB-BD31-4B8C-83A1-F6EECF244321}">
                <p14:modId xmlns:p14="http://schemas.microsoft.com/office/powerpoint/2010/main" val="3461047020"/>
              </p:ext>
            </p:extLst>
          </p:nvPr>
        </p:nvGraphicFramePr>
        <p:xfrm>
          <a:off x="4749766" y="676275"/>
          <a:ext cx="7077108" cy="4657725"/>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 Placeholder 1"/>
          <p:cNvSpPr>
            <a:spLocks noGrp="1"/>
          </p:cNvSpPr>
          <p:nvPr>
            <p:ph type="body" sz="quarter" idx="18"/>
          </p:nvPr>
        </p:nvSpPr>
        <p:spPr/>
        <p:txBody>
          <a:bodyPr/>
          <a:lstStyle/>
          <a:p>
            <a:r>
              <a:rPr lang="fi-FI" dirty="0"/>
              <a:t>Sanomalehtien Liitto Nuoret ja nettilähteiden luotettavuus 2017-18</a:t>
            </a:r>
            <a:endParaRPr lang="en-GB" dirty="0"/>
          </a:p>
        </p:txBody>
      </p:sp>
      <p:sp>
        <p:nvSpPr>
          <p:cNvPr id="9" name="Title 3">
            <a:extLst>
              <a:ext uri="{FF2B5EF4-FFF2-40B4-BE49-F238E27FC236}">
                <a16:creationId xmlns:a16="http://schemas.microsoft.com/office/drawing/2014/main" id="{917953BC-3FC7-4BDF-9A7D-CB598CAF83B7}"/>
              </a:ext>
            </a:extLst>
          </p:cNvPr>
          <p:cNvSpPr>
            <a:spLocks noGrp="1"/>
          </p:cNvSpPr>
          <p:nvPr>
            <p:ph type="title"/>
          </p:nvPr>
        </p:nvSpPr>
        <p:spPr>
          <a:xfrm>
            <a:off x="359999" y="430717"/>
            <a:ext cx="4203121" cy="404119"/>
          </a:xfrm>
        </p:spPr>
        <p:txBody>
          <a:bodyPr/>
          <a:lstStyle/>
          <a:p>
            <a:r>
              <a:rPr lang="fi-FI" dirty="0"/>
              <a:t>Törmää usein valheelliseen tai harhaanjohtavaan tietoon</a:t>
            </a:r>
          </a:p>
        </p:txBody>
      </p:sp>
      <p:sp>
        <p:nvSpPr>
          <p:cNvPr id="10" name="Text Placeholder 5">
            <a:extLst>
              <a:ext uri="{FF2B5EF4-FFF2-40B4-BE49-F238E27FC236}">
                <a16:creationId xmlns:a16="http://schemas.microsoft.com/office/drawing/2014/main" id="{8C70EC0D-7EA2-4675-872F-D9D8EBB288CC}"/>
              </a:ext>
            </a:extLst>
          </p:cNvPr>
          <p:cNvSpPr txBox="1">
            <a:spLocks/>
          </p:cNvSpPr>
          <p:nvPr/>
        </p:nvSpPr>
        <p:spPr>
          <a:xfrm>
            <a:off x="259532" y="1173284"/>
            <a:ext cx="4623966" cy="527085"/>
          </a:xfrm>
          <a:prstGeom prst="rect">
            <a:avLst/>
          </a:prstGeom>
        </p:spPr>
        <p:txBody>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i-FI" sz="1400" dirty="0">
                <a:solidFill>
                  <a:schemeClr val="bg2"/>
                </a:solidFill>
              </a:rPr>
              <a:t>13-15-vuotiaat, jotka tuntevat median vähintään nimeltä, N=166-513, % / ”Miten usein törmäät valheelliseen tai harhaanjohtavaan tietoon eri medioissa?”</a:t>
            </a:r>
          </a:p>
        </p:txBody>
      </p:sp>
      <p:cxnSp>
        <p:nvCxnSpPr>
          <p:cNvPr id="11" name="Straight Connector 10">
            <a:extLst>
              <a:ext uri="{FF2B5EF4-FFF2-40B4-BE49-F238E27FC236}">
                <a16:creationId xmlns:a16="http://schemas.microsoft.com/office/drawing/2014/main" id="{3F365131-2E36-4793-A3FA-969F88C7C0D5}"/>
              </a:ext>
            </a:extLst>
          </p:cNvPr>
          <p:cNvCxnSpPr/>
          <p:nvPr/>
        </p:nvCxnSpPr>
        <p:spPr>
          <a:xfrm>
            <a:off x="4864562" y="292963"/>
            <a:ext cx="0" cy="5672831"/>
          </a:xfrm>
          <a:prstGeom prst="line">
            <a:avLst/>
          </a:prstGeom>
          <a:ln w="12700">
            <a:solidFill>
              <a:schemeClr val="tx1"/>
            </a:solidFill>
            <a:tailEnd type="none"/>
          </a:ln>
        </p:spPr>
        <p:style>
          <a:lnRef idx="1">
            <a:schemeClr val="accent1"/>
          </a:lnRef>
          <a:fillRef idx="0">
            <a:schemeClr val="accent1"/>
          </a:fillRef>
          <a:effectRef idx="0">
            <a:schemeClr val="accent1"/>
          </a:effectRef>
          <a:fontRef idx="minor">
            <a:schemeClr val="tx1"/>
          </a:fontRef>
        </p:style>
      </p:cxnSp>
      <p:graphicFrame>
        <p:nvGraphicFramePr>
          <p:cNvPr id="13" name="Content Placeholder 10">
            <a:extLst>
              <a:ext uri="{FF2B5EF4-FFF2-40B4-BE49-F238E27FC236}">
                <a16:creationId xmlns:a16="http://schemas.microsoft.com/office/drawing/2014/main" id="{28EFEC16-A90E-4893-B8BA-875255C12104}"/>
              </a:ext>
            </a:extLst>
          </p:cNvPr>
          <p:cNvGraphicFramePr>
            <a:graphicFrameLocks/>
          </p:cNvGraphicFramePr>
          <p:nvPr>
            <p:extLst>
              <p:ext uri="{D42A27DB-BD31-4B8C-83A1-F6EECF244321}">
                <p14:modId xmlns:p14="http://schemas.microsoft.com/office/powerpoint/2010/main" val="101846993"/>
              </p:ext>
            </p:extLst>
          </p:nvPr>
        </p:nvGraphicFramePr>
        <p:xfrm>
          <a:off x="4748864" y="4901563"/>
          <a:ext cx="6936630" cy="1238249"/>
        </p:xfrm>
        <a:graphic>
          <a:graphicData uri="http://schemas.openxmlformats.org/drawingml/2006/chart">
            <c:chart xmlns:c="http://schemas.openxmlformats.org/drawingml/2006/chart" xmlns:r="http://schemas.openxmlformats.org/officeDocument/2006/relationships" r:id="rId4"/>
          </a:graphicData>
        </a:graphic>
      </p:graphicFrame>
      <p:sp>
        <p:nvSpPr>
          <p:cNvPr id="14" name="Rectangle 13">
            <a:extLst>
              <a:ext uri="{FF2B5EF4-FFF2-40B4-BE49-F238E27FC236}">
                <a16:creationId xmlns:a16="http://schemas.microsoft.com/office/drawing/2014/main" id="{94329890-B530-4509-85F4-D0C8377B011B}"/>
              </a:ext>
            </a:extLst>
          </p:cNvPr>
          <p:cNvSpPr/>
          <p:nvPr/>
        </p:nvSpPr>
        <p:spPr bwMode="ltGray">
          <a:xfrm>
            <a:off x="4962524" y="430717"/>
            <a:ext cx="6822477" cy="32175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fi-FI" sz="1400" b="1" dirty="0">
                <a:solidFill>
                  <a:schemeClr val="tx1"/>
                </a:solidFill>
              </a:rPr>
              <a:t>Törmää usein valheelliseen tai harhaanjohtavaan tietoon, % / vuonna 2017</a:t>
            </a:r>
          </a:p>
        </p:txBody>
      </p:sp>
      <p:sp>
        <p:nvSpPr>
          <p:cNvPr id="19" name="Slide Number Placeholder 18">
            <a:extLst>
              <a:ext uri="{FF2B5EF4-FFF2-40B4-BE49-F238E27FC236}">
                <a16:creationId xmlns:a16="http://schemas.microsoft.com/office/drawing/2014/main" id="{4F6FADC6-2767-4BF2-9E71-C1286E476AA4}"/>
              </a:ext>
            </a:extLst>
          </p:cNvPr>
          <p:cNvSpPr>
            <a:spLocks noGrp="1"/>
          </p:cNvSpPr>
          <p:nvPr>
            <p:ph type="sldNum" sz="quarter" idx="4"/>
          </p:nvPr>
        </p:nvSpPr>
        <p:spPr/>
        <p:txBody>
          <a:bodyPr/>
          <a:lstStyle/>
          <a:p>
            <a:fld id="{4034BEE3-566C-4068-A777-C3A4762E861B}" type="slidenum">
              <a:rPr lang="en-GB" smtClean="0"/>
              <a:pPr/>
              <a:t>3</a:t>
            </a:fld>
            <a:endParaRPr lang="en-GB" dirty="0"/>
          </a:p>
        </p:txBody>
      </p:sp>
      <p:sp>
        <p:nvSpPr>
          <p:cNvPr id="12" name="Rectangle 11">
            <a:extLst>
              <a:ext uri="{FF2B5EF4-FFF2-40B4-BE49-F238E27FC236}">
                <a16:creationId xmlns:a16="http://schemas.microsoft.com/office/drawing/2014/main" id="{E5D41182-24F6-40FF-9192-46336FF856B8}"/>
              </a:ext>
            </a:extLst>
          </p:cNvPr>
          <p:cNvSpPr/>
          <p:nvPr/>
        </p:nvSpPr>
        <p:spPr bwMode="ltGray">
          <a:xfrm>
            <a:off x="4962524" y="4772655"/>
            <a:ext cx="6822477" cy="321758"/>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fi-FI" sz="1400" b="0" dirty="0">
                <a:solidFill>
                  <a:schemeClr val="tx1"/>
                </a:solidFill>
              </a:rPr>
              <a:t>Muutos vuoteen 2015 verrattuna, %-yks. </a:t>
            </a:r>
          </a:p>
        </p:txBody>
      </p:sp>
    </p:spTree>
    <p:extLst>
      <p:ext uri="{BB962C8B-B14F-4D97-AF65-F5344CB8AC3E}">
        <p14:creationId xmlns:p14="http://schemas.microsoft.com/office/powerpoint/2010/main" val="36913514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SLICKSLIDES" val="6.1"/>
</p:tagLst>
</file>

<file path=ppt/tags/tag10.xml><?xml version="1.0" encoding="utf-8"?>
<p:tagLst xmlns:a="http://schemas.openxmlformats.org/drawingml/2006/main" xmlns:r="http://schemas.openxmlformats.org/officeDocument/2006/relationships" xmlns:p="http://schemas.openxmlformats.org/presentationml/2006/main">
  <p:tag name="LOGO" val="CLIENTLOGOALL"/>
  <p:tag name="LOGO_LAYOUT_ID" val="9"/>
  <p:tag name="LOGO_LAYOUT_NAME" val="CONTENT SLIDES - NO SUB HEADING"/>
  <p:tag name="NEXTTO" val="CORPORATE_FOOTER"/>
</p:tagLst>
</file>

<file path=ppt/tags/tag11.xml><?xml version="1.0" encoding="utf-8"?>
<p:tagLst xmlns:a="http://schemas.openxmlformats.org/drawingml/2006/main" xmlns:r="http://schemas.openxmlformats.org/officeDocument/2006/relationships" xmlns:p="http://schemas.openxmlformats.org/presentationml/2006/main">
  <p:tag name="LOGO" val="DIVIDER"/>
</p:tagLst>
</file>

<file path=ppt/tags/tag12.xml><?xml version="1.0" encoding="utf-8"?>
<p:tagLst xmlns:a="http://schemas.openxmlformats.org/drawingml/2006/main" xmlns:r="http://schemas.openxmlformats.org/officeDocument/2006/relationships" xmlns:p="http://schemas.openxmlformats.org/presentationml/2006/main">
  <p:tag name="MARK" val="LAST"/>
</p:tagLst>
</file>

<file path=ppt/tags/tag13.xml><?xml version="1.0" encoding="utf-8"?>
<p:tagLst xmlns:a="http://schemas.openxmlformats.org/drawingml/2006/main" xmlns:r="http://schemas.openxmlformats.org/officeDocument/2006/relationships" xmlns:p="http://schemas.openxmlformats.org/presentationml/2006/main">
  <p:tag name="MARK" val="LAST"/>
</p:tagLst>
</file>

<file path=ppt/tags/tag14.xml><?xml version="1.0" encoding="utf-8"?>
<p:tagLst xmlns:a="http://schemas.openxmlformats.org/drawingml/2006/main" xmlns:r="http://schemas.openxmlformats.org/officeDocument/2006/relationships" xmlns:p="http://schemas.openxmlformats.org/presentationml/2006/main">
  <p:tag name="MARK" val="LAST"/>
</p:tagLst>
</file>

<file path=ppt/tags/tag2.xml><?xml version="1.0" encoding="utf-8"?>
<p:tagLst xmlns:a="http://schemas.openxmlformats.org/drawingml/2006/main" xmlns:r="http://schemas.openxmlformats.org/officeDocument/2006/relationships" xmlns:p="http://schemas.openxmlformats.org/presentationml/2006/main">
  <p:tag name="LOGO" val="CORPORATE_FOOTER"/>
  <p:tag name="LOGO_POSITION" val="FOOTER"/>
  <p:tag name="LOGO_ORDER" val="1"/>
</p:tagLst>
</file>

<file path=ppt/tags/tag3.xml><?xml version="1.0" encoding="utf-8"?>
<p:tagLst xmlns:a="http://schemas.openxmlformats.org/drawingml/2006/main" xmlns:r="http://schemas.openxmlformats.org/officeDocument/2006/relationships" xmlns:p="http://schemas.openxmlformats.org/presentationml/2006/main">
  <p:tag name="LOGO" val="CLIENTLOGOALL"/>
  <p:tag name="LOGO_LAYOUT_ID" val="8"/>
  <p:tag name="LOGO_LAYOUT_NAME" val="KANTAR TNS PRESENTATION TEMPLATE (16_9)"/>
  <p:tag name="NEXTTO" val="CORPORATE_FOOTER"/>
</p:tagLst>
</file>

<file path=ppt/tags/tag4.xml><?xml version="1.0" encoding="utf-8"?>
<p:tagLst xmlns:a="http://schemas.openxmlformats.org/drawingml/2006/main" xmlns:r="http://schemas.openxmlformats.org/officeDocument/2006/relationships" xmlns:p="http://schemas.openxmlformats.org/presentationml/2006/main">
  <p:tag name="LOGO" val="DIVIDER"/>
</p:tagLst>
</file>

<file path=ppt/tags/tag5.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6.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7.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8.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9.xml><?xml version="1.0" encoding="utf-8"?>
<p:tagLst xmlns:a="http://schemas.openxmlformats.org/drawingml/2006/main" xmlns:r="http://schemas.openxmlformats.org/officeDocument/2006/relationships" xmlns:p="http://schemas.openxmlformats.org/presentationml/2006/main">
  <p:tag name="LOGO" val="CORPORATE_FOOTER"/>
  <p:tag name="LOGO_POSITION" val="FOOTER"/>
  <p:tag name="LOGO_ORDER" val="1"/>
</p:tagLst>
</file>

<file path=ppt/theme/theme1.xml><?xml version="1.0" encoding="utf-8"?>
<a:theme xmlns:a="http://schemas.openxmlformats.org/drawingml/2006/main" name="Kantar TNS Presentation Template (16_9)">
  <a:themeElements>
    <a:clrScheme name="Kantar TNS">
      <a:dk1>
        <a:srgbClr val="717171"/>
      </a:dk1>
      <a:lt1>
        <a:srgbClr val="FFFFFF"/>
      </a:lt1>
      <a:dk2>
        <a:srgbClr val="81C341"/>
      </a:dk2>
      <a:lt2>
        <a:srgbClr val="E5007E"/>
      </a:lt2>
      <a:accent1>
        <a:srgbClr val="C50017"/>
      </a:accent1>
      <a:accent2>
        <a:srgbClr val="F7911E"/>
      </a:accent2>
      <a:accent3>
        <a:srgbClr val="EF5205"/>
      </a:accent3>
      <a:accent4>
        <a:srgbClr val="7A2280"/>
      </a:accent4>
      <a:accent5>
        <a:srgbClr val="3EB1CC"/>
      </a:accent5>
      <a:accent6>
        <a:srgbClr val="4655A5"/>
      </a:accent6>
      <a:hlink>
        <a:srgbClr val="E5007E"/>
      </a:hlink>
      <a:folHlink>
        <a:srgbClr val="E5007E"/>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rgbClr val="71717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custClrLst>
    <a:custClr name="Dark Green">
      <a:srgbClr val="145D04"/>
    </a:custClr>
    <a:custClr name="Dark Red">
      <a:srgbClr val="990002"/>
    </a:custClr>
    <a:custClr name="Dark Purple">
      <a:srgbClr val="4C1D52"/>
    </a:custClr>
    <a:custClr name="Dark Blue">
      <a:srgbClr val="131C6B"/>
    </a:custClr>
    <a:custClr name="Grey 1">
      <a:srgbClr val="333333"/>
    </a:custClr>
    <a:custClr name="Grey 2">
      <a:srgbClr val="848484"/>
    </a:custClr>
    <a:custClr name="Grey 3">
      <a:srgbClr val="A8A8A8"/>
    </a:custClr>
    <a:custClr name="Grey 4">
      <a:srgbClr val="CBCBCB"/>
    </a:custClr>
    <a:custClr name="Grey 5">
      <a:srgbClr val="DEDEDE"/>
    </a:custClr>
  </a:custClrLst>
  <a:extLst>
    <a:ext uri="{05A4C25C-085E-4340-85A3-A5531E510DB2}">
      <thm15:themeFamily xmlns:thm15="http://schemas.microsoft.com/office/thememl/2012/main" name="Kantar TNS PowerPoint template 16x9 - for presentations and pitches.potx" id="{4FD1AF3B-7D88-461C-A10B-69DE620C401C}" vid="{075ABD20-D504-49F6-8675-C2117560A7EC}"/>
    </a:ext>
  </a:extLst>
</a:theme>
</file>

<file path=ppt/theme/theme2.xml><?xml version="1.0" encoding="utf-8"?>
<a:theme xmlns:a="http://schemas.openxmlformats.org/drawingml/2006/main" name="Content slides - no sub heading">
  <a:themeElements>
    <a:clrScheme name="Kantar TNS colours">
      <a:dk1>
        <a:srgbClr val="717171"/>
      </a:dk1>
      <a:lt1>
        <a:srgbClr val="FFFFFF"/>
      </a:lt1>
      <a:dk2>
        <a:srgbClr val="81C341"/>
      </a:dk2>
      <a:lt2>
        <a:srgbClr val="E5007E"/>
      </a:lt2>
      <a:accent1>
        <a:srgbClr val="C50017"/>
      </a:accent1>
      <a:accent2>
        <a:srgbClr val="F7911E"/>
      </a:accent2>
      <a:accent3>
        <a:srgbClr val="EF5205"/>
      </a:accent3>
      <a:accent4>
        <a:srgbClr val="7A2280"/>
      </a:accent4>
      <a:accent5>
        <a:srgbClr val="3EB1CC"/>
      </a:accent5>
      <a:accent6>
        <a:srgbClr val="4655A5"/>
      </a:accent6>
      <a:hlink>
        <a:srgbClr val="E5007E"/>
      </a:hlink>
      <a:folHlink>
        <a:srgbClr val="E5007E"/>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chemeClr val="tx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custClrLst>
    <a:custClr name="Dark Green">
      <a:srgbClr val="145D04"/>
    </a:custClr>
    <a:custClr name="Dark Red">
      <a:srgbClr val="990002"/>
    </a:custClr>
    <a:custClr name="Dark Purple">
      <a:srgbClr val="4C1D52"/>
    </a:custClr>
    <a:custClr name="Dark Blue">
      <a:srgbClr val="131C6B"/>
    </a:custClr>
    <a:custClr name="Grey 1">
      <a:srgbClr val="333333"/>
    </a:custClr>
    <a:custClr name="Grey 2">
      <a:srgbClr val="848484"/>
    </a:custClr>
    <a:custClr name="Grey 3">
      <a:srgbClr val="A8A8A8"/>
    </a:custClr>
    <a:custClr name="Grey 4">
      <a:srgbClr val="CBCBCB"/>
    </a:custClr>
    <a:custClr name="Grey 5">
      <a:srgbClr val="DEDEDE"/>
    </a:custClr>
  </a:custClrLst>
  <a:extLst>
    <a:ext uri="{05A4C25C-085E-4340-85A3-A5531E510DB2}">
      <thm15:themeFamily xmlns:thm15="http://schemas.microsoft.com/office/thememl/2012/main" name="Kantar TNS PowerPoint template 16x9 - for presentations and pitches.potx" id="{4FD1AF3B-7D88-461C-A10B-69DE620C401C}" vid="{E30341B0-6A02-4D05-9AD7-39818DF8F4F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Dark Green">
      <a:srgbClr val="145D04"/>
    </a:custClr>
    <a:custClr name="Dark Red">
      <a:srgbClr val="990002"/>
    </a:custClr>
    <a:custClr name="Dark Purple">
      <a:srgbClr val="4C1D52"/>
    </a:custClr>
    <a:custClr name="Dark Blue">
      <a:srgbClr val="131C6B"/>
    </a:custClr>
    <a:custClr name="Grey 1">
      <a:srgbClr val="333333"/>
    </a:custClr>
    <a:custClr name="Grey 2">
      <a:srgbClr val="848484"/>
    </a:custClr>
    <a:custClr name="Grey 3">
      <a:srgbClr val="A8A8A8"/>
    </a:custClr>
    <a:custClr name="Grey 4">
      <a:srgbClr val="CBCBCB"/>
    </a:custClr>
    <a:custClr name="Grey 5">
      <a:srgbClr val="DEDEDE"/>
    </a:custClr>
  </a:custClr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1">
    <a:dk1>
      <a:sysClr val="windowText" lastClr="000000"/>
    </a:dk1>
    <a:lt1>
      <a:sysClr val="window" lastClr="FFFFFF"/>
    </a:lt1>
    <a:dk2>
      <a:srgbClr val="FFC200"/>
    </a:dk2>
    <a:lt2>
      <a:srgbClr val="EEECE1"/>
    </a:lt2>
    <a:accent1>
      <a:srgbClr val="A6088C"/>
    </a:accent1>
    <a:accent2>
      <a:srgbClr val="0487D9"/>
    </a:accent2>
    <a:accent3>
      <a:srgbClr val="3CA688"/>
    </a:accent3>
    <a:accent4>
      <a:srgbClr val="F27501"/>
    </a:accent4>
    <a:accent5>
      <a:srgbClr val="F50505"/>
    </a:accent5>
    <a:accent6>
      <a:srgbClr val="BFBFBF"/>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Custom 1">
    <a:dk1>
      <a:sysClr val="windowText" lastClr="000000"/>
    </a:dk1>
    <a:lt1>
      <a:sysClr val="window" lastClr="FFFFFF"/>
    </a:lt1>
    <a:dk2>
      <a:srgbClr val="FFC200"/>
    </a:dk2>
    <a:lt2>
      <a:srgbClr val="EEECE1"/>
    </a:lt2>
    <a:accent1>
      <a:srgbClr val="A6088C"/>
    </a:accent1>
    <a:accent2>
      <a:srgbClr val="0487D9"/>
    </a:accent2>
    <a:accent3>
      <a:srgbClr val="3CA688"/>
    </a:accent3>
    <a:accent4>
      <a:srgbClr val="F27501"/>
    </a:accent4>
    <a:accent5>
      <a:srgbClr val="F50505"/>
    </a:accent5>
    <a:accent6>
      <a:srgbClr val="BFBFBF"/>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E0124B74836EC48BF76AC0B1485D8FE" ma:contentTypeVersion="2" ma:contentTypeDescription="Create a new document." ma:contentTypeScope="" ma:versionID="7ef99f3146b73b0ac456aadb94661107">
  <xsd:schema xmlns:xsd="http://www.w3.org/2001/XMLSchema" xmlns:xs="http://www.w3.org/2001/XMLSchema" xmlns:p="http://schemas.microsoft.com/office/2006/metadata/properties" xmlns:ns2="0b437f98-23ae-4433-b13b-76c2068079ae" targetNamespace="http://schemas.microsoft.com/office/2006/metadata/properties" ma:root="true" ma:fieldsID="963eca439521cf874d5dbf5bfcb44ac3" ns2:_="">
    <xsd:import namespace="0b437f98-23ae-4433-b13b-76c2068079ae"/>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437f98-23ae-4433-b13b-76c2068079ae"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C375B81-FBF5-4924-A5E0-F0376D8E7D52}">
  <ds:schemaRefs>
    <ds:schemaRef ds:uri="http://schemas.microsoft.com/sharepoint/v3/contenttype/forms"/>
  </ds:schemaRefs>
</ds:datastoreItem>
</file>

<file path=customXml/itemProps2.xml><?xml version="1.0" encoding="utf-8"?>
<ds:datastoreItem xmlns:ds="http://schemas.openxmlformats.org/officeDocument/2006/customXml" ds:itemID="{22193883-9DEF-4394-A746-8B0504B231C0}">
  <ds:schemaRefs>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0b437f98-23ae-4433-b13b-76c2068079ae"/>
    <ds:schemaRef ds:uri="http://www.w3.org/XML/1998/namespace"/>
    <ds:schemaRef ds:uri="http://purl.org/dc/terms/"/>
  </ds:schemaRefs>
</ds:datastoreItem>
</file>

<file path=customXml/itemProps3.xml><?xml version="1.0" encoding="utf-8"?>
<ds:datastoreItem xmlns:ds="http://schemas.openxmlformats.org/officeDocument/2006/customXml" ds:itemID="{CE3F8E83-05DC-487A-A662-35C7C7CC3C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437f98-23ae-4433-b13b-76c2068079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blank</Template>
  <TotalTime>2510</TotalTime>
  <Words>332</Words>
  <Application>Microsoft Office PowerPoint</Application>
  <PresentationFormat>Laajakuva</PresentationFormat>
  <Paragraphs>42</Paragraphs>
  <Slides>3</Slides>
  <Notes>2</Notes>
  <HiddenSlides>0</HiddenSlides>
  <MMClips>0</MMClips>
  <ScaleCrop>false</ScaleCrop>
  <HeadingPairs>
    <vt:vector size="6" baseType="variant">
      <vt:variant>
        <vt:lpstr>Käytetyt fontit</vt:lpstr>
      </vt:variant>
      <vt:variant>
        <vt:i4>3</vt:i4>
      </vt:variant>
      <vt:variant>
        <vt:lpstr>Teema</vt:lpstr>
      </vt:variant>
      <vt:variant>
        <vt:i4>2</vt:i4>
      </vt:variant>
      <vt:variant>
        <vt:lpstr>Dian otsikot</vt:lpstr>
      </vt:variant>
      <vt:variant>
        <vt:i4>3</vt:i4>
      </vt:variant>
    </vt:vector>
  </HeadingPairs>
  <TitlesOfParts>
    <vt:vector size="8" baseType="lpstr">
      <vt:lpstr>Arial</vt:lpstr>
      <vt:lpstr>Calibri</vt:lpstr>
      <vt:lpstr>Wingdings</vt:lpstr>
      <vt:lpstr>Kantar TNS Presentation Template (16_9)</vt:lpstr>
      <vt:lpstr>Content slides - no sub heading</vt:lpstr>
      <vt:lpstr>Kuinka tärkeää tiedon luotettavuus on netissä</vt:lpstr>
      <vt:lpstr>Kuinka tärkeitä asiat ovat luotettavuuden kannalta</vt:lpstr>
      <vt:lpstr>Törmää usein valheelliseen tai harhaanjohtavaan tietoon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Sanomalehtien Liitto  Mihin nuoret luottavat</dc:title>
  <dc:creator>Lundell, Jori (TSESP)</dc:creator>
  <cp:lastModifiedBy>Hemanus Eeva</cp:lastModifiedBy>
  <cp:revision>157</cp:revision>
  <cp:lastPrinted>2018-01-23T08:28:36Z</cp:lastPrinted>
  <dcterms:created xsi:type="dcterms:W3CDTF">2018-01-03T11:09:47Z</dcterms:created>
  <dcterms:modified xsi:type="dcterms:W3CDTF">2018-01-24T17:21:32Z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0x0101003E0124B74836EC48BF76AC0B1485D8FE</vt:lpwstr>
  </property>
</Properties>
</file>